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URW Form" pitchFamily="2" charset="77"/>
      <p:regular r:id="rId8"/>
    </p:embeddedFont>
    <p:embeddedFont>
      <p:font typeface="URW Form Bold" pitchFamily="2" charset="77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77" autoAdjust="0"/>
  </p:normalViewPr>
  <p:slideViewPr>
    <p:cSldViewPr>
      <p:cViewPr varScale="1">
        <p:scale>
          <a:sx n="77" d="100"/>
          <a:sy n="77" d="100"/>
        </p:scale>
        <p:origin x="632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35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994429" y="3358756"/>
            <a:ext cx="12299142" cy="3569488"/>
          </a:xfrm>
          <a:custGeom>
            <a:avLst/>
            <a:gdLst/>
            <a:ahLst/>
            <a:cxnLst/>
            <a:rect l="l" t="t" r="r" b="b"/>
            <a:pathLst>
              <a:path w="12299142" h="3569488">
                <a:moveTo>
                  <a:pt x="0" y="0"/>
                </a:moveTo>
                <a:lnTo>
                  <a:pt x="12299142" y="0"/>
                </a:lnTo>
                <a:lnTo>
                  <a:pt x="12299142" y="3569488"/>
                </a:lnTo>
                <a:lnTo>
                  <a:pt x="0" y="356948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3288839" y="7810500"/>
            <a:ext cx="11710321" cy="10666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885"/>
              </a:lnSpc>
            </a:pPr>
            <a:r>
              <a:rPr lang="en-US" sz="5632" b="1" dirty="0">
                <a:solidFill>
                  <a:srgbClr val="EEA121"/>
                </a:solidFill>
                <a:latin typeface="URW Form Bold"/>
                <a:ea typeface="URW Form Bold"/>
                <a:cs typeface="URW Form Bold"/>
                <a:sym typeface="URW Form Bold"/>
              </a:rPr>
              <a:t>November 21 - November 25, 2025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5927787" y="8624156"/>
            <a:ext cx="6432426" cy="9057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 dirty="0">
                <a:solidFill>
                  <a:srgbClr val="FEFEFE"/>
                </a:solidFill>
                <a:latin typeface="URW Form"/>
                <a:ea typeface="URW Form"/>
                <a:cs typeface="URW Form"/>
                <a:sym typeface="URW Form"/>
              </a:rPr>
              <a:t>Atlanta, Georgia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8812396"/>
            <a:ext cx="18288000" cy="1474604"/>
            <a:chOff x="0" y="0"/>
            <a:chExt cx="4816593" cy="38837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388373"/>
            </a:xfrm>
            <a:custGeom>
              <a:avLst/>
              <a:gdLst/>
              <a:ahLst/>
              <a:cxnLst/>
              <a:rect l="l" t="t" r="r" b="b"/>
              <a:pathLst>
                <a:path w="4816592" h="388373">
                  <a:moveTo>
                    <a:pt x="0" y="0"/>
                  </a:moveTo>
                  <a:lnTo>
                    <a:pt x="4816592" y="0"/>
                  </a:lnTo>
                  <a:lnTo>
                    <a:pt x="4816592" y="388373"/>
                  </a:lnTo>
                  <a:lnTo>
                    <a:pt x="0" y="38837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4816593" cy="46457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0" y="8033291"/>
            <a:ext cx="2253709" cy="2253709"/>
          </a:xfrm>
          <a:custGeom>
            <a:avLst/>
            <a:gdLst/>
            <a:ahLst/>
            <a:cxnLst/>
            <a:rect l="l" t="t" r="r" b="b"/>
            <a:pathLst>
              <a:path w="2253709" h="2253709">
                <a:moveTo>
                  <a:pt x="0" y="0"/>
                </a:moveTo>
                <a:lnTo>
                  <a:pt x="2253709" y="0"/>
                </a:lnTo>
                <a:lnTo>
                  <a:pt x="2253709" y="2253709"/>
                </a:lnTo>
                <a:lnTo>
                  <a:pt x="0" y="22537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1126854" y="9001919"/>
            <a:ext cx="3090559" cy="1095559"/>
          </a:xfrm>
          <a:custGeom>
            <a:avLst/>
            <a:gdLst/>
            <a:ahLst/>
            <a:cxnLst/>
            <a:rect l="l" t="t" r="r" b="b"/>
            <a:pathLst>
              <a:path w="3090559" h="1095559">
                <a:moveTo>
                  <a:pt x="0" y="0"/>
                </a:moveTo>
                <a:lnTo>
                  <a:pt x="3090560" y="0"/>
                </a:lnTo>
                <a:lnTo>
                  <a:pt x="3090560" y="1095559"/>
                </a:lnTo>
                <a:lnTo>
                  <a:pt x="0" y="109555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14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C60DFD7-553B-B3D1-BB30-2F711C41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Disclosures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ECA2748-B1EB-A17B-90BD-9B0EBDDD6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6916400" cy="6433091"/>
          </a:xfrm>
        </p:spPr>
        <p:txBody>
          <a:bodyPr/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Financial Relationships</a:t>
            </a:r>
          </a:p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Unapproved or Investigational Uses</a:t>
            </a:r>
          </a:p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Speakers’ Bureau.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E26603-6E16-12D0-5E69-99D6DABDB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D5096CA-F431-0E91-DBF1-A59CF6A7C4DF}"/>
              </a:ext>
            </a:extLst>
          </p:cNvPr>
          <p:cNvGrpSpPr/>
          <p:nvPr/>
        </p:nvGrpSpPr>
        <p:grpSpPr>
          <a:xfrm>
            <a:off x="0" y="8812396"/>
            <a:ext cx="18288000" cy="1474604"/>
            <a:chOff x="0" y="0"/>
            <a:chExt cx="4816593" cy="38837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113050D-4041-D0A7-6F7E-5A45B9F8037E}"/>
                </a:ext>
              </a:extLst>
            </p:cNvPr>
            <p:cNvSpPr/>
            <p:nvPr/>
          </p:nvSpPr>
          <p:spPr>
            <a:xfrm>
              <a:off x="0" y="0"/>
              <a:ext cx="4816592" cy="388373"/>
            </a:xfrm>
            <a:custGeom>
              <a:avLst/>
              <a:gdLst/>
              <a:ahLst/>
              <a:cxnLst/>
              <a:rect l="l" t="t" r="r" b="b"/>
              <a:pathLst>
                <a:path w="4816592" h="388373">
                  <a:moveTo>
                    <a:pt x="0" y="0"/>
                  </a:moveTo>
                  <a:lnTo>
                    <a:pt x="4816592" y="0"/>
                  </a:lnTo>
                  <a:lnTo>
                    <a:pt x="4816592" y="388373"/>
                  </a:lnTo>
                  <a:lnTo>
                    <a:pt x="0" y="38837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36BBBC17-3A2B-391A-8670-6208F44533C1}"/>
                </a:ext>
              </a:extLst>
            </p:cNvPr>
            <p:cNvSpPr txBox="1"/>
            <p:nvPr/>
          </p:nvSpPr>
          <p:spPr>
            <a:xfrm>
              <a:off x="0" y="-76200"/>
              <a:ext cx="4816593" cy="46457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B727026D-F324-1B10-B189-6A6149254F88}"/>
              </a:ext>
            </a:extLst>
          </p:cNvPr>
          <p:cNvSpPr/>
          <p:nvPr/>
        </p:nvSpPr>
        <p:spPr>
          <a:xfrm>
            <a:off x="0" y="8033291"/>
            <a:ext cx="2253709" cy="2253709"/>
          </a:xfrm>
          <a:custGeom>
            <a:avLst/>
            <a:gdLst/>
            <a:ahLst/>
            <a:cxnLst/>
            <a:rect l="l" t="t" r="r" b="b"/>
            <a:pathLst>
              <a:path w="2253709" h="2253709">
                <a:moveTo>
                  <a:pt x="0" y="0"/>
                </a:moveTo>
                <a:lnTo>
                  <a:pt x="2253709" y="0"/>
                </a:lnTo>
                <a:lnTo>
                  <a:pt x="2253709" y="2253709"/>
                </a:lnTo>
                <a:lnTo>
                  <a:pt x="0" y="22537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7A1DC00-8BF3-DF0D-B0FF-71BA7EFBC006}"/>
              </a:ext>
            </a:extLst>
          </p:cNvPr>
          <p:cNvSpPr/>
          <p:nvPr/>
        </p:nvSpPr>
        <p:spPr>
          <a:xfrm>
            <a:off x="1126854" y="9001919"/>
            <a:ext cx="3090559" cy="1095559"/>
          </a:xfrm>
          <a:custGeom>
            <a:avLst/>
            <a:gdLst/>
            <a:ahLst/>
            <a:cxnLst/>
            <a:rect l="l" t="t" r="r" b="b"/>
            <a:pathLst>
              <a:path w="3090559" h="1095559">
                <a:moveTo>
                  <a:pt x="0" y="0"/>
                </a:moveTo>
                <a:lnTo>
                  <a:pt x="3090560" y="0"/>
                </a:lnTo>
                <a:lnTo>
                  <a:pt x="3090560" y="1095559"/>
                </a:lnTo>
                <a:lnTo>
                  <a:pt x="0" y="109555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142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4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FAB409-5512-9F6B-0810-C9D3ABD3C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3D449EC-322E-D640-AD44-9320BB2D24A6}"/>
              </a:ext>
            </a:extLst>
          </p:cNvPr>
          <p:cNvGrpSpPr/>
          <p:nvPr/>
        </p:nvGrpSpPr>
        <p:grpSpPr>
          <a:xfrm>
            <a:off x="0" y="8812396"/>
            <a:ext cx="18288000" cy="1474604"/>
            <a:chOff x="0" y="0"/>
            <a:chExt cx="4816593" cy="38837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B17DF4FD-D059-B40E-F003-1A0A0A8726F4}"/>
                </a:ext>
              </a:extLst>
            </p:cNvPr>
            <p:cNvSpPr/>
            <p:nvPr/>
          </p:nvSpPr>
          <p:spPr>
            <a:xfrm>
              <a:off x="0" y="0"/>
              <a:ext cx="4816592" cy="388373"/>
            </a:xfrm>
            <a:custGeom>
              <a:avLst/>
              <a:gdLst/>
              <a:ahLst/>
              <a:cxnLst/>
              <a:rect l="l" t="t" r="r" b="b"/>
              <a:pathLst>
                <a:path w="4816592" h="388373">
                  <a:moveTo>
                    <a:pt x="0" y="0"/>
                  </a:moveTo>
                  <a:lnTo>
                    <a:pt x="4816592" y="0"/>
                  </a:lnTo>
                  <a:lnTo>
                    <a:pt x="4816592" y="388373"/>
                  </a:lnTo>
                  <a:lnTo>
                    <a:pt x="0" y="38837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A164BDDF-3B73-F7D7-1BE4-23ADB9672F6B}"/>
                </a:ext>
              </a:extLst>
            </p:cNvPr>
            <p:cNvSpPr txBox="1"/>
            <p:nvPr/>
          </p:nvSpPr>
          <p:spPr>
            <a:xfrm>
              <a:off x="0" y="-76200"/>
              <a:ext cx="4816593" cy="46457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5E5D02EB-B020-CDDF-79C0-F4F1C1BF38EE}"/>
              </a:ext>
            </a:extLst>
          </p:cNvPr>
          <p:cNvSpPr/>
          <p:nvPr/>
        </p:nvSpPr>
        <p:spPr>
          <a:xfrm>
            <a:off x="0" y="8033291"/>
            <a:ext cx="2253709" cy="2253709"/>
          </a:xfrm>
          <a:custGeom>
            <a:avLst/>
            <a:gdLst/>
            <a:ahLst/>
            <a:cxnLst/>
            <a:rect l="l" t="t" r="r" b="b"/>
            <a:pathLst>
              <a:path w="2253709" h="2253709">
                <a:moveTo>
                  <a:pt x="0" y="0"/>
                </a:moveTo>
                <a:lnTo>
                  <a:pt x="2253709" y="0"/>
                </a:lnTo>
                <a:lnTo>
                  <a:pt x="2253709" y="2253709"/>
                </a:lnTo>
                <a:lnTo>
                  <a:pt x="0" y="22537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2F386625-460A-EEF9-BA7D-1FDCBFCAC3D2}"/>
              </a:ext>
            </a:extLst>
          </p:cNvPr>
          <p:cNvSpPr/>
          <p:nvPr/>
        </p:nvSpPr>
        <p:spPr>
          <a:xfrm>
            <a:off x="1126854" y="9001919"/>
            <a:ext cx="3090559" cy="1095559"/>
          </a:xfrm>
          <a:custGeom>
            <a:avLst/>
            <a:gdLst/>
            <a:ahLst/>
            <a:cxnLst/>
            <a:rect l="l" t="t" r="r" b="b"/>
            <a:pathLst>
              <a:path w="3090559" h="1095559">
                <a:moveTo>
                  <a:pt x="0" y="0"/>
                </a:moveTo>
                <a:lnTo>
                  <a:pt x="3090560" y="0"/>
                </a:lnTo>
                <a:lnTo>
                  <a:pt x="3090560" y="1095559"/>
                </a:lnTo>
                <a:lnTo>
                  <a:pt x="0" y="109555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142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3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11218A-24C4-96B2-61A5-090141E9E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2C6889C-E8AA-A779-5FA9-4372D7116927}"/>
              </a:ext>
            </a:extLst>
          </p:cNvPr>
          <p:cNvGrpSpPr/>
          <p:nvPr/>
        </p:nvGrpSpPr>
        <p:grpSpPr>
          <a:xfrm>
            <a:off x="0" y="8812396"/>
            <a:ext cx="18288000" cy="1474604"/>
            <a:chOff x="0" y="0"/>
            <a:chExt cx="4816593" cy="38837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63D4DF47-D78E-5CD8-2243-807C995A47C3}"/>
                </a:ext>
              </a:extLst>
            </p:cNvPr>
            <p:cNvSpPr/>
            <p:nvPr/>
          </p:nvSpPr>
          <p:spPr>
            <a:xfrm>
              <a:off x="0" y="0"/>
              <a:ext cx="4816592" cy="388373"/>
            </a:xfrm>
            <a:custGeom>
              <a:avLst/>
              <a:gdLst/>
              <a:ahLst/>
              <a:cxnLst/>
              <a:rect l="l" t="t" r="r" b="b"/>
              <a:pathLst>
                <a:path w="4816592" h="388373">
                  <a:moveTo>
                    <a:pt x="0" y="0"/>
                  </a:moveTo>
                  <a:lnTo>
                    <a:pt x="4816592" y="0"/>
                  </a:lnTo>
                  <a:lnTo>
                    <a:pt x="4816592" y="388373"/>
                  </a:lnTo>
                  <a:lnTo>
                    <a:pt x="0" y="38837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D809F40-2189-1291-BBCC-968D54CA8545}"/>
                </a:ext>
              </a:extLst>
            </p:cNvPr>
            <p:cNvSpPr txBox="1"/>
            <p:nvPr/>
          </p:nvSpPr>
          <p:spPr>
            <a:xfrm>
              <a:off x="0" y="-76200"/>
              <a:ext cx="4816593" cy="46457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EA8B56B8-ECA8-C49B-D4D1-39781CC814C9}"/>
              </a:ext>
            </a:extLst>
          </p:cNvPr>
          <p:cNvSpPr/>
          <p:nvPr/>
        </p:nvSpPr>
        <p:spPr>
          <a:xfrm>
            <a:off x="0" y="8033291"/>
            <a:ext cx="2253709" cy="2253709"/>
          </a:xfrm>
          <a:custGeom>
            <a:avLst/>
            <a:gdLst/>
            <a:ahLst/>
            <a:cxnLst/>
            <a:rect l="l" t="t" r="r" b="b"/>
            <a:pathLst>
              <a:path w="2253709" h="2253709">
                <a:moveTo>
                  <a:pt x="0" y="0"/>
                </a:moveTo>
                <a:lnTo>
                  <a:pt x="2253709" y="0"/>
                </a:lnTo>
                <a:lnTo>
                  <a:pt x="2253709" y="2253709"/>
                </a:lnTo>
                <a:lnTo>
                  <a:pt x="0" y="22537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D46A3BA-9B21-7AF8-1364-F2AE0C835CF4}"/>
              </a:ext>
            </a:extLst>
          </p:cNvPr>
          <p:cNvSpPr/>
          <p:nvPr/>
        </p:nvSpPr>
        <p:spPr>
          <a:xfrm>
            <a:off x="1126854" y="9001919"/>
            <a:ext cx="3090559" cy="1095559"/>
          </a:xfrm>
          <a:custGeom>
            <a:avLst/>
            <a:gdLst/>
            <a:ahLst/>
            <a:cxnLst/>
            <a:rect l="l" t="t" r="r" b="b"/>
            <a:pathLst>
              <a:path w="3090559" h="1095559">
                <a:moveTo>
                  <a:pt x="0" y="0"/>
                </a:moveTo>
                <a:lnTo>
                  <a:pt x="3090560" y="0"/>
                </a:lnTo>
                <a:lnTo>
                  <a:pt x="3090560" y="1095559"/>
                </a:lnTo>
                <a:lnTo>
                  <a:pt x="0" y="109555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142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0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099CA9-F6EB-01D5-3D9C-5A480EC65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647FDB7-E2FE-6045-8B2C-E0B67A146025}"/>
              </a:ext>
            </a:extLst>
          </p:cNvPr>
          <p:cNvGrpSpPr/>
          <p:nvPr/>
        </p:nvGrpSpPr>
        <p:grpSpPr>
          <a:xfrm>
            <a:off x="0" y="8812396"/>
            <a:ext cx="18288000" cy="1474604"/>
            <a:chOff x="0" y="0"/>
            <a:chExt cx="4816593" cy="38837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97D0DB3-8AFE-680B-77E0-4CF889430F54}"/>
                </a:ext>
              </a:extLst>
            </p:cNvPr>
            <p:cNvSpPr/>
            <p:nvPr/>
          </p:nvSpPr>
          <p:spPr>
            <a:xfrm>
              <a:off x="0" y="0"/>
              <a:ext cx="4816592" cy="388373"/>
            </a:xfrm>
            <a:custGeom>
              <a:avLst/>
              <a:gdLst/>
              <a:ahLst/>
              <a:cxnLst/>
              <a:rect l="l" t="t" r="r" b="b"/>
              <a:pathLst>
                <a:path w="4816592" h="388373">
                  <a:moveTo>
                    <a:pt x="0" y="0"/>
                  </a:moveTo>
                  <a:lnTo>
                    <a:pt x="4816592" y="0"/>
                  </a:lnTo>
                  <a:lnTo>
                    <a:pt x="4816592" y="388373"/>
                  </a:lnTo>
                  <a:lnTo>
                    <a:pt x="0" y="388373"/>
                  </a:lnTo>
                  <a:close/>
                </a:path>
              </a:pathLst>
            </a:custGeom>
            <a:solidFill>
              <a:srgbClr val="EEA12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8393413-6D91-080C-1E21-79C5C5E7E299}"/>
                </a:ext>
              </a:extLst>
            </p:cNvPr>
            <p:cNvSpPr txBox="1"/>
            <p:nvPr/>
          </p:nvSpPr>
          <p:spPr>
            <a:xfrm>
              <a:off x="0" y="-76200"/>
              <a:ext cx="4816593" cy="46457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5C369A62-0948-F649-1877-59D90FEBCEF7}"/>
              </a:ext>
            </a:extLst>
          </p:cNvPr>
          <p:cNvSpPr/>
          <p:nvPr/>
        </p:nvSpPr>
        <p:spPr>
          <a:xfrm>
            <a:off x="0" y="8033291"/>
            <a:ext cx="2253709" cy="2253709"/>
          </a:xfrm>
          <a:custGeom>
            <a:avLst/>
            <a:gdLst/>
            <a:ahLst/>
            <a:cxnLst/>
            <a:rect l="l" t="t" r="r" b="b"/>
            <a:pathLst>
              <a:path w="2253709" h="2253709">
                <a:moveTo>
                  <a:pt x="0" y="0"/>
                </a:moveTo>
                <a:lnTo>
                  <a:pt x="2253709" y="0"/>
                </a:lnTo>
                <a:lnTo>
                  <a:pt x="2253709" y="2253709"/>
                </a:lnTo>
                <a:lnTo>
                  <a:pt x="0" y="22537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B6D7B86-B6FA-74BA-BF62-D815FE3F8E77}"/>
              </a:ext>
            </a:extLst>
          </p:cNvPr>
          <p:cNvSpPr/>
          <p:nvPr/>
        </p:nvSpPr>
        <p:spPr>
          <a:xfrm>
            <a:off x="1126854" y="9001919"/>
            <a:ext cx="3090559" cy="1095559"/>
          </a:xfrm>
          <a:custGeom>
            <a:avLst/>
            <a:gdLst/>
            <a:ahLst/>
            <a:cxnLst/>
            <a:rect l="l" t="t" r="r" b="b"/>
            <a:pathLst>
              <a:path w="3090559" h="1095559">
                <a:moveTo>
                  <a:pt x="0" y="0"/>
                </a:moveTo>
                <a:lnTo>
                  <a:pt x="3090560" y="0"/>
                </a:lnTo>
                <a:lnTo>
                  <a:pt x="3090560" y="1095559"/>
                </a:lnTo>
                <a:lnTo>
                  <a:pt x="0" y="109555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22142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9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Macintosh PowerPoint</Application>
  <PresentationFormat>Custom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URW Form</vt:lpstr>
      <vt:lpstr>Arial</vt:lpstr>
      <vt:lpstr>URW Form Bold</vt:lpstr>
      <vt:lpstr>Office Theme</vt:lpstr>
      <vt:lpstr>PowerPoint Presentation</vt:lpstr>
      <vt:lpstr>Disclosures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annual-meeting-ppt_2025</dc:title>
  <cp:lastModifiedBy>STFM_Staff_Mac</cp:lastModifiedBy>
  <cp:revision>3</cp:revision>
  <dcterms:created xsi:type="dcterms:W3CDTF">2006-08-16T00:00:00Z</dcterms:created>
  <dcterms:modified xsi:type="dcterms:W3CDTF">2025-04-18T14:35:42Z</dcterms:modified>
  <dc:identifier>DAGk_vIcxhA</dc:identifier>
</cp:coreProperties>
</file>