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Override1.xml" ContentType="application/vnd.openxmlformats-officedocument.themeOverrid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81" r:id="rId5"/>
    <p:sldMasterId id="2147483686" r:id="rId6"/>
    <p:sldMasterId id="2147483716" r:id="rId7"/>
  </p:sldMasterIdLst>
  <p:notesMasterIdLst>
    <p:notesMasterId r:id="rId24"/>
  </p:notesMasterIdLst>
  <p:handoutMasterIdLst>
    <p:handoutMasterId r:id="rId25"/>
  </p:handoutMasterIdLst>
  <p:sldIdLst>
    <p:sldId id="269" r:id="rId8"/>
    <p:sldId id="380" r:id="rId9"/>
    <p:sldId id="366" r:id="rId10"/>
    <p:sldId id="368" r:id="rId11"/>
    <p:sldId id="335" r:id="rId12"/>
    <p:sldId id="361" r:id="rId13"/>
    <p:sldId id="322" r:id="rId14"/>
    <p:sldId id="362" r:id="rId15"/>
    <p:sldId id="363" r:id="rId16"/>
    <p:sldId id="364" r:id="rId17"/>
    <p:sldId id="372" r:id="rId18"/>
    <p:sldId id="381" r:id="rId19"/>
    <p:sldId id="374" r:id="rId20"/>
    <p:sldId id="373" r:id="rId21"/>
    <p:sldId id="365" r:id="rId22"/>
    <p:sldId id="30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D5E8C2"/>
    <a:srgbClr val="DDF0FF"/>
    <a:srgbClr val="46985A"/>
    <a:srgbClr val="FFF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660B408-B3CF-4A94-85FC-2B1E0A45F4A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0" autoAdjust="0"/>
    <p:restoredTop sz="78844" autoAdjust="0"/>
  </p:normalViewPr>
  <p:slideViewPr>
    <p:cSldViewPr snapToGrid="0">
      <p:cViewPr varScale="1">
        <p:scale>
          <a:sx n="100" d="100"/>
          <a:sy n="100" d="100"/>
        </p:scale>
        <p:origin x="984" y="78"/>
      </p:cViewPr>
      <p:guideLst>
        <p:guide orient="horz" pos="2160"/>
        <p:guide pos="3840"/>
      </p:guideLst>
    </p:cSldViewPr>
  </p:slideViewPr>
  <p:outlineViewPr>
    <p:cViewPr>
      <p:scale>
        <a:sx n="33" d="100"/>
        <a:sy n="33" d="100"/>
      </p:scale>
      <p:origin x="0" y="-21342"/>
    </p:cViewPr>
  </p:outlineViewPr>
  <p:notesTextViewPr>
    <p:cViewPr>
      <p:scale>
        <a:sx n="1" d="1"/>
        <a:sy n="1" d="1"/>
      </p:scale>
      <p:origin x="0" y="0"/>
    </p:cViewPr>
  </p:notesTextViewPr>
  <p:notesViewPr>
    <p:cSldViewPr snapToGrid="0">
      <p:cViewPr>
        <p:scale>
          <a:sx n="50" d="100"/>
          <a:sy n="50" d="100"/>
        </p:scale>
        <p:origin x="3828" y="8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AA9816-D711-4F58-96AE-6B516B53604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802F98A-3B4A-4265-9162-4F99F0C39FD3}">
      <dgm:prSet phldrT="[Text]"/>
      <dgm:spPr/>
      <dgm:t>
        <a:bodyPr/>
        <a:lstStyle/>
        <a:p>
          <a:r>
            <a:rPr lang="en-US" dirty="0"/>
            <a:t>Consent to randomization?</a:t>
          </a:r>
        </a:p>
      </dgm:t>
    </dgm:pt>
    <dgm:pt modelId="{6BD602F2-23DC-4ADA-B41B-CFDD7DE9C88D}" type="parTrans" cxnId="{BBFD0335-FA00-445E-9EEF-81097376B856}">
      <dgm:prSet/>
      <dgm:spPr/>
      <dgm:t>
        <a:bodyPr/>
        <a:lstStyle/>
        <a:p>
          <a:endParaRPr lang="en-US"/>
        </a:p>
      </dgm:t>
    </dgm:pt>
    <dgm:pt modelId="{83FE7544-CD11-455F-987C-93C7C97E4912}" type="sibTrans" cxnId="{BBFD0335-FA00-445E-9EEF-81097376B856}">
      <dgm:prSet/>
      <dgm:spPr/>
      <dgm:t>
        <a:bodyPr/>
        <a:lstStyle/>
        <a:p>
          <a:endParaRPr lang="en-US"/>
        </a:p>
      </dgm:t>
    </dgm:pt>
    <dgm:pt modelId="{D7274974-5000-49E5-B0E7-5A614BCC4BE6}">
      <dgm:prSet phldrT="[Text]"/>
      <dgm:spPr/>
      <dgm:t>
        <a:bodyPr/>
        <a:lstStyle/>
        <a:p>
          <a:r>
            <a:rPr lang="en-US" dirty="0"/>
            <a:t>Yes</a:t>
          </a:r>
        </a:p>
      </dgm:t>
    </dgm:pt>
    <dgm:pt modelId="{96B06F2D-9A44-4E4B-A610-A444D71CDA49}" type="parTrans" cxnId="{81148C49-0260-4FC3-AD9F-54BAD0610D77}">
      <dgm:prSet/>
      <dgm:spPr/>
      <dgm:t>
        <a:bodyPr/>
        <a:lstStyle/>
        <a:p>
          <a:endParaRPr lang="en-US"/>
        </a:p>
      </dgm:t>
    </dgm:pt>
    <dgm:pt modelId="{65584989-FBB0-410A-8C13-372F6D8831B3}" type="sibTrans" cxnId="{81148C49-0260-4FC3-AD9F-54BAD0610D77}">
      <dgm:prSet/>
      <dgm:spPr/>
      <dgm:t>
        <a:bodyPr/>
        <a:lstStyle/>
        <a:p>
          <a:endParaRPr lang="en-US"/>
        </a:p>
      </dgm:t>
    </dgm:pt>
    <dgm:pt modelId="{082EB34E-3A46-413B-83C1-93C76C07C3A0}">
      <dgm:prSet phldrT="[Text]"/>
      <dgm:spPr/>
      <dgm:t>
        <a:bodyPr/>
        <a:lstStyle/>
        <a:p>
          <a:r>
            <a:rPr lang="en-US" dirty="0"/>
            <a:t>No</a:t>
          </a:r>
        </a:p>
      </dgm:t>
    </dgm:pt>
    <dgm:pt modelId="{8A838819-47A7-442E-B791-85BBD1E1EDFF}" type="parTrans" cxnId="{24C75E56-6304-47D9-AD1B-9A95C1A6EC79}">
      <dgm:prSet/>
      <dgm:spPr/>
      <dgm:t>
        <a:bodyPr/>
        <a:lstStyle/>
        <a:p>
          <a:endParaRPr lang="en-US"/>
        </a:p>
      </dgm:t>
    </dgm:pt>
    <dgm:pt modelId="{DF99B4AB-18B0-4E5C-AD78-5973B49E93EF}" type="sibTrans" cxnId="{24C75E56-6304-47D9-AD1B-9A95C1A6EC79}">
      <dgm:prSet/>
      <dgm:spPr/>
      <dgm:t>
        <a:bodyPr/>
        <a:lstStyle/>
        <a:p>
          <a:endParaRPr lang="en-US"/>
        </a:p>
      </dgm:t>
    </dgm:pt>
    <dgm:pt modelId="{6E86E320-5D93-413A-BB03-E13E8986D662}">
      <dgm:prSet phldrT="[Text]"/>
      <dgm:spPr/>
      <dgm:t>
        <a:bodyPr/>
        <a:lstStyle/>
        <a:p>
          <a:r>
            <a:rPr lang="en-US" dirty="0"/>
            <a:t>Randomize</a:t>
          </a:r>
        </a:p>
      </dgm:t>
    </dgm:pt>
    <dgm:pt modelId="{AF5B13DF-3C2E-4451-BCA6-2671C3855410}" type="parTrans" cxnId="{3FB7E29A-C8BC-40E3-B1A9-CF91F8E5DE5D}">
      <dgm:prSet/>
      <dgm:spPr/>
      <dgm:t>
        <a:bodyPr/>
        <a:lstStyle/>
        <a:p>
          <a:endParaRPr lang="en-US"/>
        </a:p>
      </dgm:t>
    </dgm:pt>
    <dgm:pt modelId="{DEA4D9E1-46E7-4CCE-A34A-281219FF819C}" type="sibTrans" cxnId="{3FB7E29A-C8BC-40E3-B1A9-CF91F8E5DE5D}">
      <dgm:prSet/>
      <dgm:spPr/>
      <dgm:t>
        <a:bodyPr/>
        <a:lstStyle/>
        <a:p>
          <a:endParaRPr lang="en-US"/>
        </a:p>
      </dgm:t>
    </dgm:pt>
    <dgm:pt modelId="{29ECDB63-DD8F-4A0E-9E83-135064E50CFE}">
      <dgm:prSet phldrT="[Text]"/>
      <dgm:spPr/>
      <dgm:t>
        <a:bodyPr/>
        <a:lstStyle/>
        <a:p>
          <a:r>
            <a:rPr lang="en-US" dirty="0"/>
            <a:t>Home</a:t>
          </a:r>
        </a:p>
      </dgm:t>
    </dgm:pt>
    <dgm:pt modelId="{96F1EB44-2007-4F0D-8338-AF126BBB2649}" type="parTrans" cxnId="{34A1A7AF-627A-440E-BD3F-BB0A83D3E49A}">
      <dgm:prSet/>
      <dgm:spPr/>
      <dgm:t>
        <a:bodyPr/>
        <a:lstStyle/>
        <a:p>
          <a:endParaRPr lang="en-US"/>
        </a:p>
      </dgm:t>
    </dgm:pt>
    <dgm:pt modelId="{E210AE40-C9D7-47BC-838B-FE7786D981AE}" type="sibTrans" cxnId="{34A1A7AF-627A-440E-BD3F-BB0A83D3E49A}">
      <dgm:prSet/>
      <dgm:spPr/>
      <dgm:t>
        <a:bodyPr/>
        <a:lstStyle/>
        <a:p>
          <a:endParaRPr lang="en-US"/>
        </a:p>
      </dgm:t>
    </dgm:pt>
    <dgm:pt modelId="{741EA872-E1A9-4F81-A71B-F887FEB14B1F}">
      <dgm:prSet phldrT="[Text]"/>
      <dgm:spPr/>
      <dgm:t>
        <a:bodyPr/>
        <a:lstStyle/>
        <a:p>
          <a:r>
            <a:rPr lang="en-US" dirty="0"/>
            <a:t>Office</a:t>
          </a:r>
        </a:p>
      </dgm:t>
    </dgm:pt>
    <dgm:pt modelId="{E29216C2-A47A-4A40-9B9E-6F43AEEE1A84}" type="parTrans" cxnId="{9C19CF99-4F73-4CD6-A97B-AE892F66B60D}">
      <dgm:prSet/>
      <dgm:spPr/>
      <dgm:t>
        <a:bodyPr/>
        <a:lstStyle/>
        <a:p>
          <a:endParaRPr lang="en-US"/>
        </a:p>
      </dgm:t>
    </dgm:pt>
    <dgm:pt modelId="{A7289399-F8A9-4683-B379-CBAA61B35812}" type="sibTrans" cxnId="{9C19CF99-4F73-4CD6-A97B-AE892F66B60D}">
      <dgm:prSet/>
      <dgm:spPr/>
      <dgm:t>
        <a:bodyPr/>
        <a:lstStyle/>
        <a:p>
          <a:endParaRPr lang="en-US"/>
        </a:p>
      </dgm:t>
    </dgm:pt>
    <dgm:pt modelId="{CBF58A2C-1769-493E-B7ED-AACC4744398A}">
      <dgm:prSet phldrT="[Text]"/>
      <dgm:spPr/>
      <dgm:t>
        <a:bodyPr/>
        <a:lstStyle/>
        <a:p>
          <a:r>
            <a:rPr lang="en-US" dirty="0"/>
            <a:t>Telehealth</a:t>
          </a:r>
        </a:p>
      </dgm:t>
    </dgm:pt>
    <dgm:pt modelId="{FE00943E-23CE-48D0-B072-7E073EF9E7CB}" type="parTrans" cxnId="{E14E7EE9-7B49-444B-B41C-A050195B3BCB}">
      <dgm:prSet/>
      <dgm:spPr/>
      <dgm:t>
        <a:bodyPr/>
        <a:lstStyle/>
        <a:p>
          <a:endParaRPr lang="en-US"/>
        </a:p>
      </dgm:t>
    </dgm:pt>
    <dgm:pt modelId="{FCFB5824-6B60-45D9-8B53-E5D1BACC39D9}" type="sibTrans" cxnId="{E14E7EE9-7B49-444B-B41C-A050195B3BCB}">
      <dgm:prSet/>
      <dgm:spPr/>
      <dgm:t>
        <a:bodyPr/>
        <a:lstStyle/>
        <a:p>
          <a:endParaRPr lang="en-US"/>
        </a:p>
      </dgm:t>
    </dgm:pt>
    <dgm:pt modelId="{BB950F50-ED32-4ACC-A3B4-EFB2356FC337}">
      <dgm:prSet phldrT="[Text]"/>
      <dgm:spPr/>
      <dgm:t>
        <a:bodyPr/>
        <a:lstStyle/>
        <a:p>
          <a:r>
            <a:rPr lang="en-US" dirty="0"/>
            <a:t>Choice</a:t>
          </a:r>
        </a:p>
      </dgm:t>
    </dgm:pt>
    <dgm:pt modelId="{399C0CA2-BF6B-4DFD-8905-B93A01B26713}" type="parTrans" cxnId="{D9BF6AAD-2BE8-46F2-B71B-FF271815AE10}">
      <dgm:prSet/>
      <dgm:spPr/>
      <dgm:t>
        <a:bodyPr/>
        <a:lstStyle/>
        <a:p>
          <a:endParaRPr lang="en-US"/>
        </a:p>
      </dgm:t>
    </dgm:pt>
    <dgm:pt modelId="{F87AF79D-91F5-4BC5-93B7-3C98ACE384D8}" type="sibTrans" cxnId="{D9BF6AAD-2BE8-46F2-B71B-FF271815AE10}">
      <dgm:prSet/>
      <dgm:spPr/>
      <dgm:t>
        <a:bodyPr/>
        <a:lstStyle/>
        <a:p>
          <a:endParaRPr lang="en-US"/>
        </a:p>
      </dgm:t>
    </dgm:pt>
    <dgm:pt modelId="{2E4D6BC8-092C-416C-AF1F-F8F6B3F8046F}">
      <dgm:prSet phldrT="[Text]"/>
      <dgm:spPr/>
      <dgm:t>
        <a:bodyPr/>
        <a:lstStyle/>
        <a:p>
          <a:r>
            <a:rPr lang="en-US" dirty="0"/>
            <a:t>Home</a:t>
          </a:r>
        </a:p>
      </dgm:t>
    </dgm:pt>
    <dgm:pt modelId="{B0D47AE2-2961-4A3E-B8FA-CF063B6AF67C}" type="parTrans" cxnId="{DC592A8C-BCC5-4DE1-ABE4-54FB08D80DAF}">
      <dgm:prSet/>
      <dgm:spPr/>
      <dgm:t>
        <a:bodyPr/>
        <a:lstStyle/>
        <a:p>
          <a:endParaRPr lang="en-US"/>
        </a:p>
      </dgm:t>
    </dgm:pt>
    <dgm:pt modelId="{DE42C8F4-0B40-40D4-B345-DDAC78BD9168}" type="sibTrans" cxnId="{DC592A8C-BCC5-4DE1-ABE4-54FB08D80DAF}">
      <dgm:prSet/>
      <dgm:spPr/>
      <dgm:t>
        <a:bodyPr/>
        <a:lstStyle/>
        <a:p>
          <a:endParaRPr lang="en-US"/>
        </a:p>
      </dgm:t>
    </dgm:pt>
    <dgm:pt modelId="{B2C2F4A0-D91B-44A1-9370-4C9C82DDDA2E}">
      <dgm:prSet phldrT="[Text]"/>
      <dgm:spPr/>
      <dgm:t>
        <a:bodyPr/>
        <a:lstStyle/>
        <a:p>
          <a:r>
            <a:rPr lang="en-US" dirty="0"/>
            <a:t>Office</a:t>
          </a:r>
        </a:p>
      </dgm:t>
    </dgm:pt>
    <dgm:pt modelId="{6E4FDA41-4614-47F9-B9EF-3569E441A090}" type="parTrans" cxnId="{3021D60F-DBFB-4FD7-9C56-2021F4337793}">
      <dgm:prSet/>
      <dgm:spPr/>
      <dgm:t>
        <a:bodyPr/>
        <a:lstStyle/>
        <a:p>
          <a:endParaRPr lang="en-US"/>
        </a:p>
      </dgm:t>
    </dgm:pt>
    <dgm:pt modelId="{DA855364-FFFE-4930-BB28-99DD5E6DF153}" type="sibTrans" cxnId="{3021D60F-DBFB-4FD7-9C56-2021F4337793}">
      <dgm:prSet/>
      <dgm:spPr/>
      <dgm:t>
        <a:bodyPr/>
        <a:lstStyle/>
        <a:p>
          <a:endParaRPr lang="en-US"/>
        </a:p>
      </dgm:t>
    </dgm:pt>
    <dgm:pt modelId="{34B53984-3454-4FD5-B38A-28C16C344CEC}">
      <dgm:prSet phldrT="[Text]"/>
      <dgm:spPr/>
      <dgm:t>
        <a:bodyPr/>
        <a:lstStyle/>
        <a:p>
          <a:r>
            <a:rPr lang="en-US" dirty="0"/>
            <a:t>Telehealth</a:t>
          </a:r>
        </a:p>
      </dgm:t>
    </dgm:pt>
    <dgm:pt modelId="{771B3DE4-511E-4C00-96DF-A3D8D593CA0B}" type="parTrans" cxnId="{CF4232C2-5E4D-453D-AAE6-794C5C6C20A7}">
      <dgm:prSet/>
      <dgm:spPr/>
      <dgm:t>
        <a:bodyPr/>
        <a:lstStyle/>
        <a:p>
          <a:endParaRPr lang="en-US"/>
        </a:p>
      </dgm:t>
    </dgm:pt>
    <dgm:pt modelId="{0527AF14-806B-4024-87BC-B5CDBBE5DD21}" type="sibTrans" cxnId="{CF4232C2-5E4D-453D-AAE6-794C5C6C20A7}">
      <dgm:prSet/>
      <dgm:spPr/>
      <dgm:t>
        <a:bodyPr/>
        <a:lstStyle/>
        <a:p>
          <a:endParaRPr lang="en-US"/>
        </a:p>
      </dgm:t>
    </dgm:pt>
    <dgm:pt modelId="{0EB1A6FF-D8AC-4F8B-89CF-AECFE2971BD1}" type="pres">
      <dgm:prSet presAssocID="{81AA9816-D711-4F58-96AE-6B516B53604E}" presName="hierChild1" presStyleCnt="0">
        <dgm:presLayoutVars>
          <dgm:chPref val="1"/>
          <dgm:dir/>
          <dgm:animOne val="branch"/>
          <dgm:animLvl val="lvl"/>
          <dgm:resizeHandles/>
        </dgm:presLayoutVars>
      </dgm:prSet>
      <dgm:spPr/>
    </dgm:pt>
    <dgm:pt modelId="{0CEDBE48-3327-4E1D-B7AD-F33430F06EC0}" type="pres">
      <dgm:prSet presAssocID="{9802F98A-3B4A-4265-9162-4F99F0C39FD3}" presName="hierRoot1" presStyleCnt="0"/>
      <dgm:spPr/>
    </dgm:pt>
    <dgm:pt modelId="{19BAB4DD-8900-43B1-B9FE-6A113936AC64}" type="pres">
      <dgm:prSet presAssocID="{9802F98A-3B4A-4265-9162-4F99F0C39FD3}" presName="composite" presStyleCnt="0"/>
      <dgm:spPr/>
    </dgm:pt>
    <dgm:pt modelId="{07110896-D729-4160-952A-C14646058FAE}" type="pres">
      <dgm:prSet presAssocID="{9802F98A-3B4A-4265-9162-4F99F0C39FD3}" presName="background" presStyleLbl="node0" presStyleIdx="0" presStyleCnt="1"/>
      <dgm:spPr/>
    </dgm:pt>
    <dgm:pt modelId="{5AB94130-27FB-4B39-9307-D4499D2018D5}" type="pres">
      <dgm:prSet presAssocID="{9802F98A-3B4A-4265-9162-4F99F0C39FD3}" presName="text" presStyleLbl="fgAcc0" presStyleIdx="0" presStyleCnt="1">
        <dgm:presLayoutVars>
          <dgm:chPref val="3"/>
        </dgm:presLayoutVars>
      </dgm:prSet>
      <dgm:spPr/>
    </dgm:pt>
    <dgm:pt modelId="{06EAC081-6F24-4F4F-823C-A6975E73E52D}" type="pres">
      <dgm:prSet presAssocID="{9802F98A-3B4A-4265-9162-4F99F0C39FD3}" presName="hierChild2" presStyleCnt="0"/>
      <dgm:spPr/>
    </dgm:pt>
    <dgm:pt modelId="{0C4D3ECF-D24A-4B2D-930B-EF70DC83C3D6}" type="pres">
      <dgm:prSet presAssocID="{96B06F2D-9A44-4E4B-A610-A444D71CDA49}" presName="Name10" presStyleLbl="parChTrans1D2" presStyleIdx="0" presStyleCnt="2"/>
      <dgm:spPr/>
    </dgm:pt>
    <dgm:pt modelId="{EB57A788-FA7D-48D6-8DCE-E7E360CEACBA}" type="pres">
      <dgm:prSet presAssocID="{D7274974-5000-49E5-B0E7-5A614BCC4BE6}" presName="hierRoot2" presStyleCnt="0"/>
      <dgm:spPr/>
    </dgm:pt>
    <dgm:pt modelId="{DFC85BCE-A313-4E2D-93DA-677BC6DC9D70}" type="pres">
      <dgm:prSet presAssocID="{D7274974-5000-49E5-B0E7-5A614BCC4BE6}" presName="composite2" presStyleCnt="0"/>
      <dgm:spPr/>
    </dgm:pt>
    <dgm:pt modelId="{0160F378-94BE-466B-8A62-D6DF7FEBD03D}" type="pres">
      <dgm:prSet presAssocID="{D7274974-5000-49E5-B0E7-5A614BCC4BE6}" presName="background2" presStyleLbl="node2" presStyleIdx="0" presStyleCnt="2"/>
      <dgm:spPr/>
    </dgm:pt>
    <dgm:pt modelId="{CDDB2391-D025-41C0-8FAB-ED4C1CCAD534}" type="pres">
      <dgm:prSet presAssocID="{D7274974-5000-49E5-B0E7-5A614BCC4BE6}" presName="text2" presStyleLbl="fgAcc2" presStyleIdx="0" presStyleCnt="2">
        <dgm:presLayoutVars>
          <dgm:chPref val="3"/>
        </dgm:presLayoutVars>
      </dgm:prSet>
      <dgm:spPr/>
    </dgm:pt>
    <dgm:pt modelId="{641CCEBE-01B1-4FF5-8402-1E6B768BE595}" type="pres">
      <dgm:prSet presAssocID="{D7274974-5000-49E5-B0E7-5A614BCC4BE6}" presName="hierChild3" presStyleCnt="0"/>
      <dgm:spPr/>
    </dgm:pt>
    <dgm:pt modelId="{1699BF07-BFB7-4A86-BA18-97324A6F6749}" type="pres">
      <dgm:prSet presAssocID="{AF5B13DF-3C2E-4451-BCA6-2671C3855410}" presName="Name17" presStyleLbl="parChTrans1D3" presStyleIdx="0" presStyleCnt="2"/>
      <dgm:spPr/>
    </dgm:pt>
    <dgm:pt modelId="{92CB239E-664C-4792-980F-6257FF798D9B}" type="pres">
      <dgm:prSet presAssocID="{6E86E320-5D93-413A-BB03-E13E8986D662}" presName="hierRoot3" presStyleCnt="0"/>
      <dgm:spPr/>
    </dgm:pt>
    <dgm:pt modelId="{87A2D25D-73D7-4ED7-9318-D7A86FDB5948}" type="pres">
      <dgm:prSet presAssocID="{6E86E320-5D93-413A-BB03-E13E8986D662}" presName="composite3" presStyleCnt="0"/>
      <dgm:spPr/>
    </dgm:pt>
    <dgm:pt modelId="{F0243BE5-825C-4363-8FDD-BAF61248CA88}" type="pres">
      <dgm:prSet presAssocID="{6E86E320-5D93-413A-BB03-E13E8986D662}" presName="background3" presStyleLbl="node3" presStyleIdx="0" presStyleCnt="2"/>
      <dgm:spPr/>
    </dgm:pt>
    <dgm:pt modelId="{BEC569FE-19A1-4479-BDE2-58480AA4F540}" type="pres">
      <dgm:prSet presAssocID="{6E86E320-5D93-413A-BB03-E13E8986D662}" presName="text3" presStyleLbl="fgAcc3" presStyleIdx="0" presStyleCnt="2">
        <dgm:presLayoutVars>
          <dgm:chPref val="3"/>
        </dgm:presLayoutVars>
      </dgm:prSet>
      <dgm:spPr/>
    </dgm:pt>
    <dgm:pt modelId="{C79E7BD8-160F-4CF0-846C-B0557616EB95}" type="pres">
      <dgm:prSet presAssocID="{6E86E320-5D93-413A-BB03-E13E8986D662}" presName="hierChild4" presStyleCnt="0"/>
      <dgm:spPr/>
    </dgm:pt>
    <dgm:pt modelId="{CCE7CBFF-0481-4FD2-9A76-FE2BC75D3A70}" type="pres">
      <dgm:prSet presAssocID="{96F1EB44-2007-4F0D-8338-AF126BBB2649}" presName="Name23" presStyleLbl="parChTrans1D4" presStyleIdx="0" presStyleCnt="6"/>
      <dgm:spPr/>
    </dgm:pt>
    <dgm:pt modelId="{DC78B953-4D5F-4CFC-89DC-1A90E44F8CD6}" type="pres">
      <dgm:prSet presAssocID="{29ECDB63-DD8F-4A0E-9E83-135064E50CFE}" presName="hierRoot4" presStyleCnt="0"/>
      <dgm:spPr/>
    </dgm:pt>
    <dgm:pt modelId="{27071C10-0394-4F8A-BCF3-E44CFEEB3DA3}" type="pres">
      <dgm:prSet presAssocID="{29ECDB63-DD8F-4A0E-9E83-135064E50CFE}" presName="composite4" presStyleCnt="0"/>
      <dgm:spPr/>
    </dgm:pt>
    <dgm:pt modelId="{923BEA1D-213C-4D15-8904-7F218504A30E}" type="pres">
      <dgm:prSet presAssocID="{29ECDB63-DD8F-4A0E-9E83-135064E50CFE}" presName="background4" presStyleLbl="node4" presStyleIdx="0" presStyleCnt="6"/>
      <dgm:spPr/>
    </dgm:pt>
    <dgm:pt modelId="{CF31FC99-06A0-4DA8-88C4-8D3BE7B9167D}" type="pres">
      <dgm:prSet presAssocID="{29ECDB63-DD8F-4A0E-9E83-135064E50CFE}" presName="text4" presStyleLbl="fgAcc4" presStyleIdx="0" presStyleCnt="6">
        <dgm:presLayoutVars>
          <dgm:chPref val="3"/>
        </dgm:presLayoutVars>
      </dgm:prSet>
      <dgm:spPr/>
    </dgm:pt>
    <dgm:pt modelId="{39DA3FA5-655C-4666-96D3-16C79B8A3232}" type="pres">
      <dgm:prSet presAssocID="{29ECDB63-DD8F-4A0E-9E83-135064E50CFE}" presName="hierChild5" presStyleCnt="0"/>
      <dgm:spPr/>
    </dgm:pt>
    <dgm:pt modelId="{DD488738-D141-4061-ADB6-52BAEA398635}" type="pres">
      <dgm:prSet presAssocID="{E29216C2-A47A-4A40-9B9E-6F43AEEE1A84}" presName="Name23" presStyleLbl="parChTrans1D4" presStyleIdx="1" presStyleCnt="6"/>
      <dgm:spPr/>
    </dgm:pt>
    <dgm:pt modelId="{DB0A0C48-38EE-4CDF-B95A-3A364E5619C8}" type="pres">
      <dgm:prSet presAssocID="{741EA872-E1A9-4F81-A71B-F887FEB14B1F}" presName="hierRoot4" presStyleCnt="0"/>
      <dgm:spPr/>
    </dgm:pt>
    <dgm:pt modelId="{5984528E-3E46-4CA6-BD4A-5CF5580DDF6B}" type="pres">
      <dgm:prSet presAssocID="{741EA872-E1A9-4F81-A71B-F887FEB14B1F}" presName="composite4" presStyleCnt="0"/>
      <dgm:spPr/>
    </dgm:pt>
    <dgm:pt modelId="{A960D277-0D0F-4307-95F9-7901AADDCA37}" type="pres">
      <dgm:prSet presAssocID="{741EA872-E1A9-4F81-A71B-F887FEB14B1F}" presName="background4" presStyleLbl="node4" presStyleIdx="1" presStyleCnt="6"/>
      <dgm:spPr/>
    </dgm:pt>
    <dgm:pt modelId="{0C20DBE0-A71B-4612-800D-7854EF6937A6}" type="pres">
      <dgm:prSet presAssocID="{741EA872-E1A9-4F81-A71B-F887FEB14B1F}" presName="text4" presStyleLbl="fgAcc4" presStyleIdx="1" presStyleCnt="6">
        <dgm:presLayoutVars>
          <dgm:chPref val="3"/>
        </dgm:presLayoutVars>
      </dgm:prSet>
      <dgm:spPr/>
    </dgm:pt>
    <dgm:pt modelId="{B26FD02F-D1F3-4B5B-8F2A-6D9D29E7CD1D}" type="pres">
      <dgm:prSet presAssocID="{741EA872-E1A9-4F81-A71B-F887FEB14B1F}" presName="hierChild5" presStyleCnt="0"/>
      <dgm:spPr/>
    </dgm:pt>
    <dgm:pt modelId="{063E72DC-4B3A-4F56-A072-2723CEFC85C0}" type="pres">
      <dgm:prSet presAssocID="{FE00943E-23CE-48D0-B072-7E073EF9E7CB}" presName="Name23" presStyleLbl="parChTrans1D4" presStyleIdx="2" presStyleCnt="6"/>
      <dgm:spPr/>
    </dgm:pt>
    <dgm:pt modelId="{B48092D9-110A-40F4-8CF0-739D92F8A9E9}" type="pres">
      <dgm:prSet presAssocID="{CBF58A2C-1769-493E-B7ED-AACC4744398A}" presName="hierRoot4" presStyleCnt="0"/>
      <dgm:spPr/>
    </dgm:pt>
    <dgm:pt modelId="{3A9BD7AF-3725-4936-A0BD-69AF164D87FE}" type="pres">
      <dgm:prSet presAssocID="{CBF58A2C-1769-493E-B7ED-AACC4744398A}" presName="composite4" presStyleCnt="0"/>
      <dgm:spPr/>
    </dgm:pt>
    <dgm:pt modelId="{B820316A-0AE0-45C0-B2A6-DE8372841FEA}" type="pres">
      <dgm:prSet presAssocID="{CBF58A2C-1769-493E-B7ED-AACC4744398A}" presName="background4" presStyleLbl="node4" presStyleIdx="2" presStyleCnt="6"/>
      <dgm:spPr/>
    </dgm:pt>
    <dgm:pt modelId="{16F18E11-96ED-4BC6-B61B-0CCDF9EA2ED8}" type="pres">
      <dgm:prSet presAssocID="{CBF58A2C-1769-493E-B7ED-AACC4744398A}" presName="text4" presStyleLbl="fgAcc4" presStyleIdx="2" presStyleCnt="6">
        <dgm:presLayoutVars>
          <dgm:chPref val="3"/>
        </dgm:presLayoutVars>
      </dgm:prSet>
      <dgm:spPr/>
    </dgm:pt>
    <dgm:pt modelId="{3F480D91-6630-4288-A913-EC0A0D4675B0}" type="pres">
      <dgm:prSet presAssocID="{CBF58A2C-1769-493E-B7ED-AACC4744398A}" presName="hierChild5" presStyleCnt="0"/>
      <dgm:spPr/>
    </dgm:pt>
    <dgm:pt modelId="{43BB456E-C440-4F0A-A559-6429086071BB}" type="pres">
      <dgm:prSet presAssocID="{8A838819-47A7-442E-B791-85BBD1E1EDFF}" presName="Name10" presStyleLbl="parChTrans1D2" presStyleIdx="1" presStyleCnt="2"/>
      <dgm:spPr/>
    </dgm:pt>
    <dgm:pt modelId="{913EC38C-AAA8-481D-BEC0-A641F900CF6A}" type="pres">
      <dgm:prSet presAssocID="{082EB34E-3A46-413B-83C1-93C76C07C3A0}" presName="hierRoot2" presStyleCnt="0"/>
      <dgm:spPr/>
    </dgm:pt>
    <dgm:pt modelId="{671DF723-CB34-4113-8E27-9E013462444D}" type="pres">
      <dgm:prSet presAssocID="{082EB34E-3A46-413B-83C1-93C76C07C3A0}" presName="composite2" presStyleCnt="0"/>
      <dgm:spPr/>
    </dgm:pt>
    <dgm:pt modelId="{D2726C47-5768-46DE-A684-4A582488E0B0}" type="pres">
      <dgm:prSet presAssocID="{082EB34E-3A46-413B-83C1-93C76C07C3A0}" presName="background2" presStyleLbl="node2" presStyleIdx="1" presStyleCnt="2"/>
      <dgm:spPr/>
    </dgm:pt>
    <dgm:pt modelId="{78484878-18CA-47D1-A48A-678227A90FD4}" type="pres">
      <dgm:prSet presAssocID="{082EB34E-3A46-413B-83C1-93C76C07C3A0}" presName="text2" presStyleLbl="fgAcc2" presStyleIdx="1" presStyleCnt="2">
        <dgm:presLayoutVars>
          <dgm:chPref val="3"/>
        </dgm:presLayoutVars>
      </dgm:prSet>
      <dgm:spPr/>
    </dgm:pt>
    <dgm:pt modelId="{02296B90-9734-4575-9B6B-F91DA31C26C7}" type="pres">
      <dgm:prSet presAssocID="{082EB34E-3A46-413B-83C1-93C76C07C3A0}" presName="hierChild3" presStyleCnt="0"/>
      <dgm:spPr/>
    </dgm:pt>
    <dgm:pt modelId="{DEA52B14-B692-41A8-B9A0-FAE251E53E87}" type="pres">
      <dgm:prSet presAssocID="{399C0CA2-BF6B-4DFD-8905-B93A01B26713}" presName="Name17" presStyleLbl="parChTrans1D3" presStyleIdx="1" presStyleCnt="2"/>
      <dgm:spPr/>
    </dgm:pt>
    <dgm:pt modelId="{ED261341-9678-4F21-8075-93A47E5C779C}" type="pres">
      <dgm:prSet presAssocID="{BB950F50-ED32-4ACC-A3B4-EFB2356FC337}" presName="hierRoot3" presStyleCnt="0"/>
      <dgm:spPr/>
    </dgm:pt>
    <dgm:pt modelId="{E06C0462-460E-4316-8C36-7214049DB3AA}" type="pres">
      <dgm:prSet presAssocID="{BB950F50-ED32-4ACC-A3B4-EFB2356FC337}" presName="composite3" presStyleCnt="0"/>
      <dgm:spPr/>
    </dgm:pt>
    <dgm:pt modelId="{A7FFA60F-C7FA-4450-B50A-BAB78F13720F}" type="pres">
      <dgm:prSet presAssocID="{BB950F50-ED32-4ACC-A3B4-EFB2356FC337}" presName="background3" presStyleLbl="node3" presStyleIdx="1" presStyleCnt="2"/>
      <dgm:spPr/>
    </dgm:pt>
    <dgm:pt modelId="{4A82B130-77F7-4965-9D0A-34EA46D193E5}" type="pres">
      <dgm:prSet presAssocID="{BB950F50-ED32-4ACC-A3B4-EFB2356FC337}" presName="text3" presStyleLbl="fgAcc3" presStyleIdx="1" presStyleCnt="2">
        <dgm:presLayoutVars>
          <dgm:chPref val="3"/>
        </dgm:presLayoutVars>
      </dgm:prSet>
      <dgm:spPr/>
    </dgm:pt>
    <dgm:pt modelId="{918284AD-02FB-48DD-A7AA-AE2AAAAB70F3}" type="pres">
      <dgm:prSet presAssocID="{BB950F50-ED32-4ACC-A3B4-EFB2356FC337}" presName="hierChild4" presStyleCnt="0"/>
      <dgm:spPr/>
    </dgm:pt>
    <dgm:pt modelId="{80F224FB-E1C1-40D3-84A8-6DE0BA8AF389}" type="pres">
      <dgm:prSet presAssocID="{B0D47AE2-2961-4A3E-B8FA-CF063B6AF67C}" presName="Name23" presStyleLbl="parChTrans1D4" presStyleIdx="3" presStyleCnt="6"/>
      <dgm:spPr/>
    </dgm:pt>
    <dgm:pt modelId="{99CA298E-4759-4144-BF0F-AAB1D62C79F8}" type="pres">
      <dgm:prSet presAssocID="{2E4D6BC8-092C-416C-AF1F-F8F6B3F8046F}" presName="hierRoot4" presStyleCnt="0"/>
      <dgm:spPr/>
    </dgm:pt>
    <dgm:pt modelId="{2FE40A10-8954-493B-8B73-B53839A4363F}" type="pres">
      <dgm:prSet presAssocID="{2E4D6BC8-092C-416C-AF1F-F8F6B3F8046F}" presName="composite4" presStyleCnt="0"/>
      <dgm:spPr/>
    </dgm:pt>
    <dgm:pt modelId="{7F5CF259-9B3F-4DFE-9737-BBAC0A5388C2}" type="pres">
      <dgm:prSet presAssocID="{2E4D6BC8-092C-416C-AF1F-F8F6B3F8046F}" presName="background4" presStyleLbl="node4" presStyleIdx="3" presStyleCnt="6"/>
      <dgm:spPr/>
    </dgm:pt>
    <dgm:pt modelId="{D34B7209-285A-4D84-A632-B2CA5D6953CE}" type="pres">
      <dgm:prSet presAssocID="{2E4D6BC8-092C-416C-AF1F-F8F6B3F8046F}" presName="text4" presStyleLbl="fgAcc4" presStyleIdx="3" presStyleCnt="6">
        <dgm:presLayoutVars>
          <dgm:chPref val="3"/>
        </dgm:presLayoutVars>
      </dgm:prSet>
      <dgm:spPr/>
    </dgm:pt>
    <dgm:pt modelId="{02736CE3-6CAC-4E7B-B625-D838619BBC11}" type="pres">
      <dgm:prSet presAssocID="{2E4D6BC8-092C-416C-AF1F-F8F6B3F8046F}" presName="hierChild5" presStyleCnt="0"/>
      <dgm:spPr/>
    </dgm:pt>
    <dgm:pt modelId="{8A532FDF-04CA-4549-BC19-4D56B818D8A0}" type="pres">
      <dgm:prSet presAssocID="{6E4FDA41-4614-47F9-B9EF-3569E441A090}" presName="Name23" presStyleLbl="parChTrans1D4" presStyleIdx="4" presStyleCnt="6"/>
      <dgm:spPr/>
    </dgm:pt>
    <dgm:pt modelId="{7E457E70-E662-4356-8B06-37306FE38EAA}" type="pres">
      <dgm:prSet presAssocID="{B2C2F4A0-D91B-44A1-9370-4C9C82DDDA2E}" presName="hierRoot4" presStyleCnt="0"/>
      <dgm:spPr/>
    </dgm:pt>
    <dgm:pt modelId="{FFD428E3-F024-4E31-9F50-60A77353F265}" type="pres">
      <dgm:prSet presAssocID="{B2C2F4A0-D91B-44A1-9370-4C9C82DDDA2E}" presName="composite4" presStyleCnt="0"/>
      <dgm:spPr/>
    </dgm:pt>
    <dgm:pt modelId="{DFA06D6B-A2BB-457C-8E7A-462E457963AB}" type="pres">
      <dgm:prSet presAssocID="{B2C2F4A0-D91B-44A1-9370-4C9C82DDDA2E}" presName="background4" presStyleLbl="node4" presStyleIdx="4" presStyleCnt="6"/>
      <dgm:spPr/>
    </dgm:pt>
    <dgm:pt modelId="{5962801A-8C7D-4EA7-94EE-03163FC9834F}" type="pres">
      <dgm:prSet presAssocID="{B2C2F4A0-D91B-44A1-9370-4C9C82DDDA2E}" presName="text4" presStyleLbl="fgAcc4" presStyleIdx="4" presStyleCnt="6">
        <dgm:presLayoutVars>
          <dgm:chPref val="3"/>
        </dgm:presLayoutVars>
      </dgm:prSet>
      <dgm:spPr/>
    </dgm:pt>
    <dgm:pt modelId="{8714B8F7-03F0-4BB0-86A8-944FFACB6B1A}" type="pres">
      <dgm:prSet presAssocID="{B2C2F4A0-D91B-44A1-9370-4C9C82DDDA2E}" presName="hierChild5" presStyleCnt="0"/>
      <dgm:spPr/>
    </dgm:pt>
    <dgm:pt modelId="{72319E18-CE47-453D-8CC3-241A37592D1F}" type="pres">
      <dgm:prSet presAssocID="{771B3DE4-511E-4C00-96DF-A3D8D593CA0B}" presName="Name23" presStyleLbl="parChTrans1D4" presStyleIdx="5" presStyleCnt="6"/>
      <dgm:spPr/>
    </dgm:pt>
    <dgm:pt modelId="{FF19B7A7-7B79-4F3D-9C87-FBEE159FE655}" type="pres">
      <dgm:prSet presAssocID="{34B53984-3454-4FD5-B38A-28C16C344CEC}" presName="hierRoot4" presStyleCnt="0"/>
      <dgm:spPr/>
    </dgm:pt>
    <dgm:pt modelId="{2D41707A-C6E3-4FEF-A224-BE13919B604E}" type="pres">
      <dgm:prSet presAssocID="{34B53984-3454-4FD5-B38A-28C16C344CEC}" presName="composite4" presStyleCnt="0"/>
      <dgm:spPr/>
    </dgm:pt>
    <dgm:pt modelId="{FD00DF58-03BA-47F1-9E45-3B0B25B6FF66}" type="pres">
      <dgm:prSet presAssocID="{34B53984-3454-4FD5-B38A-28C16C344CEC}" presName="background4" presStyleLbl="node4" presStyleIdx="5" presStyleCnt="6"/>
      <dgm:spPr/>
    </dgm:pt>
    <dgm:pt modelId="{DB579FE4-B645-48A0-B02C-26DD22A8398A}" type="pres">
      <dgm:prSet presAssocID="{34B53984-3454-4FD5-B38A-28C16C344CEC}" presName="text4" presStyleLbl="fgAcc4" presStyleIdx="5" presStyleCnt="6">
        <dgm:presLayoutVars>
          <dgm:chPref val="3"/>
        </dgm:presLayoutVars>
      </dgm:prSet>
      <dgm:spPr/>
    </dgm:pt>
    <dgm:pt modelId="{43C114DD-5E63-4E7D-881B-CE963241C6C5}" type="pres">
      <dgm:prSet presAssocID="{34B53984-3454-4FD5-B38A-28C16C344CEC}" presName="hierChild5" presStyleCnt="0"/>
      <dgm:spPr/>
    </dgm:pt>
  </dgm:ptLst>
  <dgm:cxnLst>
    <dgm:cxn modelId="{92B37402-4633-422D-8774-6F13FDE1E7BD}" type="presOf" srcId="{FE00943E-23CE-48D0-B072-7E073EF9E7CB}" destId="{063E72DC-4B3A-4F56-A072-2723CEFC85C0}" srcOrd="0" destOrd="0" presId="urn:microsoft.com/office/officeart/2005/8/layout/hierarchy1"/>
    <dgm:cxn modelId="{FAE3EB04-2249-4ED7-ADBF-D695C87AB5B1}" type="presOf" srcId="{D7274974-5000-49E5-B0E7-5A614BCC4BE6}" destId="{CDDB2391-D025-41C0-8FAB-ED4C1CCAD534}" srcOrd="0" destOrd="0" presId="urn:microsoft.com/office/officeart/2005/8/layout/hierarchy1"/>
    <dgm:cxn modelId="{3021D60F-DBFB-4FD7-9C56-2021F4337793}" srcId="{BB950F50-ED32-4ACC-A3B4-EFB2356FC337}" destId="{B2C2F4A0-D91B-44A1-9370-4C9C82DDDA2E}" srcOrd="1" destOrd="0" parTransId="{6E4FDA41-4614-47F9-B9EF-3569E441A090}" sibTransId="{DA855364-FFFE-4930-BB28-99DD5E6DF153}"/>
    <dgm:cxn modelId="{43E4131A-77BE-406C-8D9A-D048DB0888F6}" type="presOf" srcId="{741EA872-E1A9-4F81-A71B-F887FEB14B1F}" destId="{0C20DBE0-A71B-4612-800D-7854EF6937A6}" srcOrd="0" destOrd="0" presId="urn:microsoft.com/office/officeart/2005/8/layout/hierarchy1"/>
    <dgm:cxn modelId="{88D16C22-782D-4FBB-9157-E2FA97A6FC99}" type="presOf" srcId="{2E4D6BC8-092C-416C-AF1F-F8F6B3F8046F}" destId="{D34B7209-285A-4D84-A632-B2CA5D6953CE}" srcOrd="0" destOrd="0" presId="urn:microsoft.com/office/officeart/2005/8/layout/hierarchy1"/>
    <dgm:cxn modelId="{BBFD0335-FA00-445E-9EEF-81097376B856}" srcId="{81AA9816-D711-4F58-96AE-6B516B53604E}" destId="{9802F98A-3B4A-4265-9162-4F99F0C39FD3}" srcOrd="0" destOrd="0" parTransId="{6BD602F2-23DC-4ADA-B41B-CFDD7DE9C88D}" sibTransId="{83FE7544-CD11-455F-987C-93C7C97E4912}"/>
    <dgm:cxn modelId="{BA73EC40-FE87-4243-86F0-A1FC88AAC5D3}" type="presOf" srcId="{BB950F50-ED32-4ACC-A3B4-EFB2356FC337}" destId="{4A82B130-77F7-4965-9D0A-34EA46D193E5}" srcOrd="0" destOrd="0" presId="urn:microsoft.com/office/officeart/2005/8/layout/hierarchy1"/>
    <dgm:cxn modelId="{F5CFFA5C-1D8C-4973-AD2D-7DFB1872C279}" type="presOf" srcId="{81AA9816-D711-4F58-96AE-6B516B53604E}" destId="{0EB1A6FF-D8AC-4F8B-89CF-AECFE2971BD1}" srcOrd="0" destOrd="0" presId="urn:microsoft.com/office/officeart/2005/8/layout/hierarchy1"/>
    <dgm:cxn modelId="{B09FCC5E-E672-4DF1-8B70-FFB754F1D681}" type="presOf" srcId="{8A838819-47A7-442E-B791-85BBD1E1EDFF}" destId="{43BB456E-C440-4F0A-A559-6429086071BB}" srcOrd="0" destOrd="0" presId="urn:microsoft.com/office/officeart/2005/8/layout/hierarchy1"/>
    <dgm:cxn modelId="{81148C49-0260-4FC3-AD9F-54BAD0610D77}" srcId="{9802F98A-3B4A-4265-9162-4F99F0C39FD3}" destId="{D7274974-5000-49E5-B0E7-5A614BCC4BE6}" srcOrd="0" destOrd="0" parTransId="{96B06F2D-9A44-4E4B-A610-A444D71CDA49}" sibTransId="{65584989-FBB0-410A-8C13-372F6D8831B3}"/>
    <dgm:cxn modelId="{369FF16A-8930-45B7-897B-9F4E78B74B71}" type="presOf" srcId="{AF5B13DF-3C2E-4451-BCA6-2671C3855410}" destId="{1699BF07-BFB7-4A86-BA18-97324A6F6749}" srcOrd="0" destOrd="0" presId="urn:microsoft.com/office/officeart/2005/8/layout/hierarchy1"/>
    <dgm:cxn modelId="{9915FB6B-2EAF-45E2-AE9E-D152E8E5DC37}" type="presOf" srcId="{6E4FDA41-4614-47F9-B9EF-3569E441A090}" destId="{8A532FDF-04CA-4549-BC19-4D56B818D8A0}" srcOrd="0" destOrd="0" presId="urn:microsoft.com/office/officeart/2005/8/layout/hierarchy1"/>
    <dgm:cxn modelId="{54022D4E-7BBB-45A6-A74C-4167D8B3F382}" type="presOf" srcId="{771B3DE4-511E-4C00-96DF-A3D8D593CA0B}" destId="{72319E18-CE47-453D-8CC3-241A37592D1F}" srcOrd="0" destOrd="0" presId="urn:microsoft.com/office/officeart/2005/8/layout/hierarchy1"/>
    <dgm:cxn modelId="{24C75E56-6304-47D9-AD1B-9A95C1A6EC79}" srcId="{9802F98A-3B4A-4265-9162-4F99F0C39FD3}" destId="{082EB34E-3A46-413B-83C1-93C76C07C3A0}" srcOrd="1" destOrd="0" parTransId="{8A838819-47A7-442E-B791-85BBD1E1EDFF}" sibTransId="{DF99B4AB-18B0-4E5C-AD78-5973B49E93EF}"/>
    <dgm:cxn modelId="{DD235A7C-A30C-4211-B45E-BAE764D34ADF}" type="presOf" srcId="{B0D47AE2-2961-4A3E-B8FA-CF063B6AF67C}" destId="{80F224FB-E1C1-40D3-84A8-6DE0BA8AF389}" srcOrd="0" destOrd="0" presId="urn:microsoft.com/office/officeart/2005/8/layout/hierarchy1"/>
    <dgm:cxn modelId="{DC592A8C-BCC5-4DE1-ABE4-54FB08D80DAF}" srcId="{BB950F50-ED32-4ACC-A3B4-EFB2356FC337}" destId="{2E4D6BC8-092C-416C-AF1F-F8F6B3F8046F}" srcOrd="0" destOrd="0" parTransId="{B0D47AE2-2961-4A3E-B8FA-CF063B6AF67C}" sibTransId="{DE42C8F4-0B40-40D4-B345-DDAC78BD9168}"/>
    <dgm:cxn modelId="{9C19CF99-4F73-4CD6-A97B-AE892F66B60D}" srcId="{6E86E320-5D93-413A-BB03-E13E8986D662}" destId="{741EA872-E1A9-4F81-A71B-F887FEB14B1F}" srcOrd="1" destOrd="0" parTransId="{E29216C2-A47A-4A40-9B9E-6F43AEEE1A84}" sibTransId="{A7289399-F8A9-4683-B379-CBAA61B35812}"/>
    <dgm:cxn modelId="{3FB7E29A-C8BC-40E3-B1A9-CF91F8E5DE5D}" srcId="{D7274974-5000-49E5-B0E7-5A614BCC4BE6}" destId="{6E86E320-5D93-413A-BB03-E13E8986D662}" srcOrd="0" destOrd="0" parTransId="{AF5B13DF-3C2E-4451-BCA6-2671C3855410}" sibTransId="{DEA4D9E1-46E7-4CCE-A34A-281219FF819C}"/>
    <dgm:cxn modelId="{153C029B-3FFE-4EC1-A78B-A2BEB4DC0760}" type="presOf" srcId="{B2C2F4A0-D91B-44A1-9370-4C9C82DDDA2E}" destId="{5962801A-8C7D-4EA7-94EE-03163FC9834F}" srcOrd="0" destOrd="0" presId="urn:microsoft.com/office/officeart/2005/8/layout/hierarchy1"/>
    <dgm:cxn modelId="{BBC1B1AA-5E52-4076-B13C-2B8E90F2A533}" type="presOf" srcId="{34B53984-3454-4FD5-B38A-28C16C344CEC}" destId="{DB579FE4-B645-48A0-B02C-26DD22A8398A}" srcOrd="0" destOrd="0" presId="urn:microsoft.com/office/officeart/2005/8/layout/hierarchy1"/>
    <dgm:cxn modelId="{D9BF6AAD-2BE8-46F2-B71B-FF271815AE10}" srcId="{082EB34E-3A46-413B-83C1-93C76C07C3A0}" destId="{BB950F50-ED32-4ACC-A3B4-EFB2356FC337}" srcOrd="0" destOrd="0" parTransId="{399C0CA2-BF6B-4DFD-8905-B93A01B26713}" sibTransId="{F87AF79D-91F5-4BC5-93B7-3C98ACE384D8}"/>
    <dgm:cxn modelId="{34A1A7AF-627A-440E-BD3F-BB0A83D3E49A}" srcId="{6E86E320-5D93-413A-BB03-E13E8986D662}" destId="{29ECDB63-DD8F-4A0E-9E83-135064E50CFE}" srcOrd="0" destOrd="0" parTransId="{96F1EB44-2007-4F0D-8338-AF126BBB2649}" sibTransId="{E210AE40-C9D7-47BC-838B-FE7786D981AE}"/>
    <dgm:cxn modelId="{B898F0B8-BC47-40F8-ADA6-97A953531B28}" type="presOf" srcId="{082EB34E-3A46-413B-83C1-93C76C07C3A0}" destId="{78484878-18CA-47D1-A48A-678227A90FD4}" srcOrd="0" destOrd="0" presId="urn:microsoft.com/office/officeart/2005/8/layout/hierarchy1"/>
    <dgm:cxn modelId="{CF4232C2-5E4D-453D-AAE6-794C5C6C20A7}" srcId="{BB950F50-ED32-4ACC-A3B4-EFB2356FC337}" destId="{34B53984-3454-4FD5-B38A-28C16C344CEC}" srcOrd="2" destOrd="0" parTransId="{771B3DE4-511E-4C00-96DF-A3D8D593CA0B}" sibTransId="{0527AF14-806B-4024-87BC-B5CDBBE5DD21}"/>
    <dgm:cxn modelId="{E030FBC6-C629-426C-B962-BED36CE5C07E}" type="presOf" srcId="{96F1EB44-2007-4F0D-8338-AF126BBB2649}" destId="{CCE7CBFF-0481-4FD2-9A76-FE2BC75D3A70}" srcOrd="0" destOrd="0" presId="urn:microsoft.com/office/officeart/2005/8/layout/hierarchy1"/>
    <dgm:cxn modelId="{4D2015C9-6A96-4C41-8265-48309D507459}" type="presOf" srcId="{9802F98A-3B4A-4265-9162-4F99F0C39FD3}" destId="{5AB94130-27FB-4B39-9307-D4499D2018D5}" srcOrd="0" destOrd="0" presId="urn:microsoft.com/office/officeart/2005/8/layout/hierarchy1"/>
    <dgm:cxn modelId="{052DB7DF-87A7-471D-A1C4-B6A8784BCFFF}" type="presOf" srcId="{6E86E320-5D93-413A-BB03-E13E8986D662}" destId="{BEC569FE-19A1-4479-BDE2-58480AA4F540}" srcOrd="0" destOrd="0" presId="urn:microsoft.com/office/officeart/2005/8/layout/hierarchy1"/>
    <dgm:cxn modelId="{288C32E3-EF46-4CC3-A1AD-6BB520B37BAA}" type="presOf" srcId="{CBF58A2C-1769-493E-B7ED-AACC4744398A}" destId="{16F18E11-96ED-4BC6-B61B-0CCDF9EA2ED8}" srcOrd="0" destOrd="0" presId="urn:microsoft.com/office/officeart/2005/8/layout/hierarchy1"/>
    <dgm:cxn modelId="{A99E8FE4-DA35-455B-B81E-62D58448E1DC}" type="presOf" srcId="{96B06F2D-9A44-4E4B-A610-A444D71CDA49}" destId="{0C4D3ECF-D24A-4B2D-930B-EF70DC83C3D6}" srcOrd="0" destOrd="0" presId="urn:microsoft.com/office/officeart/2005/8/layout/hierarchy1"/>
    <dgm:cxn modelId="{943771E8-E0E6-48FD-8028-4AAC46F387EC}" type="presOf" srcId="{E29216C2-A47A-4A40-9B9E-6F43AEEE1A84}" destId="{DD488738-D141-4061-ADB6-52BAEA398635}" srcOrd="0" destOrd="0" presId="urn:microsoft.com/office/officeart/2005/8/layout/hierarchy1"/>
    <dgm:cxn modelId="{E14E7EE9-7B49-444B-B41C-A050195B3BCB}" srcId="{6E86E320-5D93-413A-BB03-E13E8986D662}" destId="{CBF58A2C-1769-493E-B7ED-AACC4744398A}" srcOrd="2" destOrd="0" parTransId="{FE00943E-23CE-48D0-B072-7E073EF9E7CB}" sibTransId="{FCFB5824-6B60-45D9-8B53-E5D1BACC39D9}"/>
    <dgm:cxn modelId="{3CA7F2ED-3283-4E60-ADBF-DF56E8E5057F}" type="presOf" srcId="{399C0CA2-BF6B-4DFD-8905-B93A01B26713}" destId="{DEA52B14-B692-41A8-B9A0-FAE251E53E87}" srcOrd="0" destOrd="0" presId="urn:microsoft.com/office/officeart/2005/8/layout/hierarchy1"/>
    <dgm:cxn modelId="{71D6ABFC-B3FD-405A-9D6D-B176C2EADCC8}" type="presOf" srcId="{29ECDB63-DD8F-4A0E-9E83-135064E50CFE}" destId="{CF31FC99-06A0-4DA8-88C4-8D3BE7B9167D}" srcOrd="0" destOrd="0" presId="urn:microsoft.com/office/officeart/2005/8/layout/hierarchy1"/>
    <dgm:cxn modelId="{3FE72E71-469E-4F6F-B3B5-13F7586B0430}" type="presParOf" srcId="{0EB1A6FF-D8AC-4F8B-89CF-AECFE2971BD1}" destId="{0CEDBE48-3327-4E1D-B7AD-F33430F06EC0}" srcOrd="0" destOrd="0" presId="urn:microsoft.com/office/officeart/2005/8/layout/hierarchy1"/>
    <dgm:cxn modelId="{6D511BC7-6AF1-45D6-9197-B7DEC477A3DC}" type="presParOf" srcId="{0CEDBE48-3327-4E1D-B7AD-F33430F06EC0}" destId="{19BAB4DD-8900-43B1-B9FE-6A113936AC64}" srcOrd="0" destOrd="0" presId="urn:microsoft.com/office/officeart/2005/8/layout/hierarchy1"/>
    <dgm:cxn modelId="{1FB180E5-0BD2-42E5-9E64-5B2D87A6DB0A}" type="presParOf" srcId="{19BAB4DD-8900-43B1-B9FE-6A113936AC64}" destId="{07110896-D729-4160-952A-C14646058FAE}" srcOrd="0" destOrd="0" presId="urn:microsoft.com/office/officeart/2005/8/layout/hierarchy1"/>
    <dgm:cxn modelId="{4ED76D36-625D-42E7-BA9B-62E863AF2573}" type="presParOf" srcId="{19BAB4DD-8900-43B1-B9FE-6A113936AC64}" destId="{5AB94130-27FB-4B39-9307-D4499D2018D5}" srcOrd="1" destOrd="0" presId="urn:microsoft.com/office/officeart/2005/8/layout/hierarchy1"/>
    <dgm:cxn modelId="{63D08909-AD6B-4ECE-966B-3A096DB2085C}" type="presParOf" srcId="{0CEDBE48-3327-4E1D-B7AD-F33430F06EC0}" destId="{06EAC081-6F24-4F4F-823C-A6975E73E52D}" srcOrd="1" destOrd="0" presId="urn:microsoft.com/office/officeart/2005/8/layout/hierarchy1"/>
    <dgm:cxn modelId="{0CE86140-99B2-473D-A39D-AD43CFC15BCF}" type="presParOf" srcId="{06EAC081-6F24-4F4F-823C-A6975E73E52D}" destId="{0C4D3ECF-D24A-4B2D-930B-EF70DC83C3D6}" srcOrd="0" destOrd="0" presId="urn:microsoft.com/office/officeart/2005/8/layout/hierarchy1"/>
    <dgm:cxn modelId="{F3E18D9E-C3A6-40C1-ABFD-3436C3B40E0B}" type="presParOf" srcId="{06EAC081-6F24-4F4F-823C-A6975E73E52D}" destId="{EB57A788-FA7D-48D6-8DCE-E7E360CEACBA}" srcOrd="1" destOrd="0" presId="urn:microsoft.com/office/officeart/2005/8/layout/hierarchy1"/>
    <dgm:cxn modelId="{ED16D77D-DC42-437E-A423-77235FC6BFE8}" type="presParOf" srcId="{EB57A788-FA7D-48D6-8DCE-E7E360CEACBA}" destId="{DFC85BCE-A313-4E2D-93DA-677BC6DC9D70}" srcOrd="0" destOrd="0" presId="urn:microsoft.com/office/officeart/2005/8/layout/hierarchy1"/>
    <dgm:cxn modelId="{C7E809BF-84A1-46EF-B8DC-7250260BD867}" type="presParOf" srcId="{DFC85BCE-A313-4E2D-93DA-677BC6DC9D70}" destId="{0160F378-94BE-466B-8A62-D6DF7FEBD03D}" srcOrd="0" destOrd="0" presId="urn:microsoft.com/office/officeart/2005/8/layout/hierarchy1"/>
    <dgm:cxn modelId="{7D05C7BB-0020-41A9-BBC2-92C12C4938E8}" type="presParOf" srcId="{DFC85BCE-A313-4E2D-93DA-677BC6DC9D70}" destId="{CDDB2391-D025-41C0-8FAB-ED4C1CCAD534}" srcOrd="1" destOrd="0" presId="urn:microsoft.com/office/officeart/2005/8/layout/hierarchy1"/>
    <dgm:cxn modelId="{3549B698-1FB9-43A5-AAEA-F31399BD8104}" type="presParOf" srcId="{EB57A788-FA7D-48D6-8DCE-E7E360CEACBA}" destId="{641CCEBE-01B1-4FF5-8402-1E6B768BE595}" srcOrd="1" destOrd="0" presId="urn:microsoft.com/office/officeart/2005/8/layout/hierarchy1"/>
    <dgm:cxn modelId="{BD72AD8E-1582-41F6-9D3B-7DF1B0236989}" type="presParOf" srcId="{641CCEBE-01B1-4FF5-8402-1E6B768BE595}" destId="{1699BF07-BFB7-4A86-BA18-97324A6F6749}" srcOrd="0" destOrd="0" presId="urn:microsoft.com/office/officeart/2005/8/layout/hierarchy1"/>
    <dgm:cxn modelId="{8E9FD0CC-65F4-4A63-BB29-1C90C5516688}" type="presParOf" srcId="{641CCEBE-01B1-4FF5-8402-1E6B768BE595}" destId="{92CB239E-664C-4792-980F-6257FF798D9B}" srcOrd="1" destOrd="0" presId="urn:microsoft.com/office/officeart/2005/8/layout/hierarchy1"/>
    <dgm:cxn modelId="{B6F6F874-7D7C-4335-9993-59461A97924C}" type="presParOf" srcId="{92CB239E-664C-4792-980F-6257FF798D9B}" destId="{87A2D25D-73D7-4ED7-9318-D7A86FDB5948}" srcOrd="0" destOrd="0" presId="urn:microsoft.com/office/officeart/2005/8/layout/hierarchy1"/>
    <dgm:cxn modelId="{34BA7232-9EA3-4DF3-9778-44C78DD2B135}" type="presParOf" srcId="{87A2D25D-73D7-4ED7-9318-D7A86FDB5948}" destId="{F0243BE5-825C-4363-8FDD-BAF61248CA88}" srcOrd="0" destOrd="0" presId="urn:microsoft.com/office/officeart/2005/8/layout/hierarchy1"/>
    <dgm:cxn modelId="{407E8E20-505F-4907-B052-0A32CA63765F}" type="presParOf" srcId="{87A2D25D-73D7-4ED7-9318-D7A86FDB5948}" destId="{BEC569FE-19A1-4479-BDE2-58480AA4F540}" srcOrd="1" destOrd="0" presId="urn:microsoft.com/office/officeart/2005/8/layout/hierarchy1"/>
    <dgm:cxn modelId="{A62E7950-87B4-41B3-A3FE-E78572DA3543}" type="presParOf" srcId="{92CB239E-664C-4792-980F-6257FF798D9B}" destId="{C79E7BD8-160F-4CF0-846C-B0557616EB95}" srcOrd="1" destOrd="0" presId="urn:microsoft.com/office/officeart/2005/8/layout/hierarchy1"/>
    <dgm:cxn modelId="{583C67CF-ADFE-47FF-AA8F-042EC0D0FD99}" type="presParOf" srcId="{C79E7BD8-160F-4CF0-846C-B0557616EB95}" destId="{CCE7CBFF-0481-4FD2-9A76-FE2BC75D3A70}" srcOrd="0" destOrd="0" presId="urn:microsoft.com/office/officeart/2005/8/layout/hierarchy1"/>
    <dgm:cxn modelId="{0E06EC86-3BB8-4CEF-8E48-266E702FB702}" type="presParOf" srcId="{C79E7BD8-160F-4CF0-846C-B0557616EB95}" destId="{DC78B953-4D5F-4CFC-89DC-1A90E44F8CD6}" srcOrd="1" destOrd="0" presId="urn:microsoft.com/office/officeart/2005/8/layout/hierarchy1"/>
    <dgm:cxn modelId="{B6166028-29B0-447B-80F1-BD595A9A1975}" type="presParOf" srcId="{DC78B953-4D5F-4CFC-89DC-1A90E44F8CD6}" destId="{27071C10-0394-4F8A-BCF3-E44CFEEB3DA3}" srcOrd="0" destOrd="0" presId="urn:microsoft.com/office/officeart/2005/8/layout/hierarchy1"/>
    <dgm:cxn modelId="{6A1E068A-E72C-49E7-A49B-F9E42DB953A7}" type="presParOf" srcId="{27071C10-0394-4F8A-BCF3-E44CFEEB3DA3}" destId="{923BEA1D-213C-4D15-8904-7F218504A30E}" srcOrd="0" destOrd="0" presId="urn:microsoft.com/office/officeart/2005/8/layout/hierarchy1"/>
    <dgm:cxn modelId="{46C1C9C3-21D8-4A2D-BA33-11C794D1EB4E}" type="presParOf" srcId="{27071C10-0394-4F8A-BCF3-E44CFEEB3DA3}" destId="{CF31FC99-06A0-4DA8-88C4-8D3BE7B9167D}" srcOrd="1" destOrd="0" presId="urn:microsoft.com/office/officeart/2005/8/layout/hierarchy1"/>
    <dgm:cxn modelId="{9BF9843C-7070-4F4D-94F2-D9EE152597BD}" type="presParOf" srcId="{DC78B953-4D5F-4CFC-89DC-1A90E44F8CD6}" destId="{39DA3FA5-655C-4666-96D3-16C79B8A3232}" srcOrd="1" destOrd="0" presId="urn:microsoft.com/office/officeart/2005/8/layout/hierarchy1"/>
    <dgm:cxn modelId="{8B3AED51-C4EB-4BDE-81F2-88C68C1A1585}" type="presParOf" srcId="{C79E7BD8-160F-4CF0-846C-B0557616EB95}" destId="{DD488738-D141-4061-ADB6-52BAEA398635}" srcOrd="2" destOrd="0" presId="urn:microsoft.com/office/officeart/2005/8/layout/hierarchy1"/>
    <dgm:cxn modelId="{2C9156E8-B92D-4C8C-85FE-320FFAD3C48E}" type="presParOf" srcId="{C79E7BD8-160F-4CF0-846C-B0557616EB95}" destId="{DB0A0C48-38EE-4CDF-B95A-3A364E5619C8}" srcOrd="3" destOrd="0" presId="urn:microsoft.com/office/officeart/2005/8/layout/hierarchy1"/>
    <dgm:cxn modelId="{1E292788-CB44-49DF-89BE-6014602B5F74}" type="presParOf" srcId="{DB0A0C48-38EE-4CDF-B95A-3A364E5619C8}" destId="{5984528E-3E46-4CA6-BD4A-5CF5580DDF6B}" srcOrd="0" destOrd="0" presId="urn:microsoft.com/office/officeart/2005/8/layout/hierarchy1"/>
    <dgm:cxn modelId="{0D72836F-3BD9-4821-A113-BD46A3907081}" type="presParOf" srcId="{5984528E-3E46-4CA6-BD4A-5CF5580DDF6B}" destId="{A960D277-0D0F-4307-95F9-7901AADDCA37}" srcOrd="0" destOrd="0" presId="urn:microsoft.com/office/officeart/2005/8/layout/hierarchy1"/>
    <dgm:cxn modelId="{ECB88C25-23BA-4CFD-B1CD-F9FB44D34FD8}" type="presParOf" srcId="{5984528E-3E46-4CA6-BD4A-5CF5580DDF6B}" destId="{0C20DBE0-A71B-4612-800D-7854EF6937A6}" srcOrd="1" destOrd="0" presId="urn:microsoft.com/office/officeart/2005/8/layout/hierarchy1"/>
    <dgm:cxn modelId="{35B31EE5-821B-43BB-9A9E-2BDC8255FBB9}" type="presParOf" srcId="{DB0A0C48-38EE-4CDF-B95A-3A364E5619C8}" destId="{B26FD02F-D1F3-4B5B-8F2A-6D9D29E7CD1D}" srcOrd="1" destOrd="0" presId="urn:microsoft.com/office/officeart/2005/8/layout/hierarchy1"/>
    <dgm:cxn modelId="{99A0F6EA-E150-49F3-9830-BE1A9C136882}" type="presParOf" srcId="{C79E7BD8-160F-4CF0-846C-B0557616EB95}" destId="{063E72DC-4B3A-4F56-A072-2723CEFC85C0}" srcOrd="4" destOrd="0" presId="urn:microsoft.com/office/officeart/2005/8/layout/hierarchy1"/>
    <dgm:cxn modelId="{F92CE2AA-6816-4B41-BA02-C28DA42DBA4E}" type="presParOf" srcId="{C79E7BD8-160F-4CF0-846C-B0557616EB95}" destId="{B48092D9-110A-40F4-8CF0-739D92F8A9E9}" srcOrd="5" destOrd="0" presId="urn:microsoft.com/office/officeart/2005/8/layout/hierarchy1"/>
    <dgm:cxn modelId="{B5372664-7D57-40B2-8FEA-89D8EF2E905B}" type="presParOf" srcId="{B48092D9-110A-40F4-8CF0-739D92F8A9E9}" destId="{3A9BD7AF-3725-4936-A0BD-69AF164D87FE}" srcOrd="0" destOrd="0" presId="urn:microsoft.com/office/officeart/2005/8/layout/hierarchy1"/>
    <dgm:cxn modelId="{2563AC57-83FE-41F6-9628-095D3EDE1AC2}" type="presParOf" srcId="{3A9BD7AF-3725-4936-A0BD-69AF164D87FE}" destId="{B820316A-0AE0-45C0-B2A6-DE8372841FEA}" srcOrd="0" destOrd="0" presId="urn:microsoft.com/office/officeart/2005/8/layout/hierarchy1"/>
    <dgm:cxn modelId="{FD0220C7-62DF-4C86-B9C4-44E483EB85BA}" type="presParOf" srcId="{3A9BD7AF-3725-4936-A0BD-69AF164D87FE}" destId="{16F18E11-96ED-4BC6-B61B-0CCDF9EA2ED8}" srcOrd="1" destOrd="0" presId="urn:microsoft.com/office/officeart/2005/8/layout/hierarchy1"/>
    <dgm:cxn modelId="{4F15360A-674E-474F-BF5A-AA56917B7856}" type="presParOf" srcId="{B48092D9-110A-40F4-8CF0-739D92F8A9E9}" destId="{3F480D91-6630-4288-A913-EC0A0D4675B0}" srcOrd="1" destOrd="0" presId="urn:microsoft.com/office/officeart/2005/8/layout/hierarchy1"/>
    <dgm:cxn modelId="{E6E67773-9D2A-405F-B062-AD12846ADA7F}" type="presParOf" srcId="{06EAC081-6F24-4F4F-823C-A6975E73E52D}" destId="{43BB456E-C440-4F0A-A559-6429086071BB}" srcOrd="2" destOrd="0" presId="urn:microsoft.com/office/officeart/2005/8/layout/hierarchy1"/>
    <dgm:cxn modelId="{27FCA6DA-2888-4147-ADAD-77B4FAAB0588}" type="presParOf" srcId="{06EAC081-6F24-4F4F-823C-A6975E73E52D}" destId="{913EC38C-AAA8-481D-BEC0-A641F900CF6A}" srcOrd="3" destOrd="0" presId="urn:microsoft.com/office/officeart/2005/8/layout/hierarchy1"/>
    <dgm:cxn modelId="{2ADFF66F-A7BB-49A3-BE18-B3E992B4BA7E}" type="presParOf" srcId="{913EC38C-AAA8-481D-BEC0-A641F900CF6A}" destId="{671DF723-CB34-4113-8E27-9E013462444D}" srcOrd="0" destOrd="0" presId="urn:microsoft.com/office/officeart/2005/8/layout/hierarchy1"/>
    <dgm:cxn modelId="{93B4D981-5124-4D4D-B303-372F72E3D657}" type="presParOf" srcId="{671DF723-CB34-4113-8E27-9E013462444D}" destId="{D2726C47-5768-46DE-A684-4A582488E0B0}" srcOrd="0" destOrd="0" presId="urn:microsoft.com/office/officeart/2005/8/layout/hierarchy1"/>
    <dgm:cxn modelId="{801E38A7-811F-490B-B9A0-ECF44C0137E0}" type="presParOf" srcId="{671DF723-CB34-4113-8E27-9E013462444D}" destId="{78484878-18CA-47D1-A48A-678227A90FD4}" srcOrd="1" destOrd="0" presId="urn:microsoft.com/office/officeart/2005/8/layout/hierarchy1"/>
    <dgm:cxn modelId="{9326BD3B-9023-429A-BC67-1DBBD4C862CA}" type="presParOf" srcId="{913EC38C-AAA8-481D-BEC0-A641F900CF6A}" destId="{02296B90-9734-4575-9B6B-F91DA31C26C7}" srcOrd="1" destOrd="0" presId="urn:microsoft.com/office/officeart/2005/8/layout/hierarchy1"/>
    <dgm:cxn modelId="{7D944652-002F-48BD-89A2-14DD66BDC7A9}" type="presParOf" srcId="{02296B90-9734-4575-9B6B-F91DA31C26C7}" destId="{DEA52B14-B692-41A8-B9A0-FAE251E53E87}" srcOrd="0" destOrd="0" presId="urn:microsoft.com/office/officeart/2005/8/layout/hierarchy1"/>
    <dgm:cxn modelId="{33E9AB68-1210-446B-AAA5-666A45932855}" type="presParOf" srcId="{02296B90-9734-4575-9B6B-F91DA31C26C7}" destId="{ED261341-9678-4F21-8075-93A47E5C779C}" srcOrd="1" destOrd="0" presId="urn:microsoft.com/office/officeart/2005/8/layout/hierarchy1"/>
    <dgm:cxn modelId="{EB84B626-9DBB-4074-B944-36FEBE835C71}" type="presParOf" srcId="{ED261341-9678-4F21-8075-93A47E5C779C}" destId="{E06C0462-460E-4316-8C36-7214049DB3AA}" srcOrd="0" destOrd="0" presId="urn:microsoft.com/office/officeart/2005/8/layout/hierarchy1"/>
    <dgm:cxn modelId="{7EBEF2A8-C708-48C0-A77B-2ABAB751638F}" type="presParOf" srcId="{E06C0462-460E-4316-8C36-7214049DB3AA}" destId="{A7FFA60F-C7FA-4450-B50A-BAB78F13720F}" srcOrd="0" destOrd="0" presId="urn:microsoft.com/office/officeart/2005/8/layout/hierarchy1"/>
    <dgm:cxn modelId="{B19D81B6-BB1E-489A-9420-0A0FC35AEB3A}" type="presParOf" srcId="{E06C0462-460E-4316-8C36-7214049DB3AA}" destId="{4A82B130-77F7-4965-9D0A-34EA46D193E5}" srcOrd="1" destOrd="0" presId="urn:microsoft.com/office/officeart/2005/8/layout/hierarchy1"/>
    <dgm:cxn modelId="{1D73B2E6-31BC-48D8-BDA8-69DA252ECA57}" type="presParOf" srcId="{ED261341-9678-4F21-8075-93A47E5C779C}" destId="{918284AD-02FB-48DD-A7AA-AE2AAAAB70F3}" srcOrd="1" destOrd="0" presId="urn:microsoft.com/office/officeart/2005/8/layout/hierarchy1"/>
    <dgm:cxn modelId="{A3E2181F-7965-4063-9480-3F61F69437A5}" type="presParOf" srcId="{918284AD-02FB-48DD-A7AA-AE2AAAAB70F3}" destId="{80F224FB-E1C1-40D3-84A8-6DE0BA8AF389}" srcOrd="0" destOrd="0" presId="urn:microsoft.com/office/officeart/2005/8/layout/hierarchy1"/>
    <dgm:cxn modelId="{169B5B5E-F521-4DDC-8243-651DB0D7141A}" type="presParOf" srcId="{918284AD-02FB-48DD-A7AA-AE2AAAAB70F3}" destId="{99CA298E-4759-4144-BF0F-AAB1D62C79F8}" srcOrd="1" destOrd="0" presId="urn:microsoft.com/office/officeart/2005/8/layout/hierarchy1"/>
    <dgm:cxn modelId="{0279366D-5F25-403F-9B27-7F9CE49F28B4}" type="presParOf" srcId="{99CA298E-4759-4144-BF0F-AAB1D62C79F8}" destId="{2FE40A10-8954-493B-8B73-B53839A4363F}" srcOrd="0" destOrd="0" presId="urn:microsoft.com/office/officeart/2005/8/layout/hierarchy1"/>
    <dgm:cxn modelId="{0E659103-4385-4D39-B768-94F5D8244AB1}" type="presParOf" srcId="{2FE40A10-8954-493B-8B73-B53839A4363F}" destId="{7F5CF259-9B3F-4DFE-9737-BBAC0A5388C2}" srcOrd="0" destOrd="0" presId="urn:microsoft.com/office/officeart/2005/8/layout/hierarchy1"/>
    <dgm:cxn modelId="{A89380C3-6F2F-44E4-8D7A-73B7B252CA7C}" type="presParOf" srcId="{2FE40A10-8954-493B-8B73-B53839A4363F}" destId="{D34B7209-285A-4D84-A632-B2CA5D6953CE}" srcOrd="1" destOrd="0" presId="urn:microsoft.com/office/officeart/2005/8/layout/hierarchy1"/>
    <dgm:cxn modelId="{5CAC45EA-5F2D-49A5-87DD-881930AA5D65}" type="presParOf" srcId="{99CA298E-4759-4144-BF0F-AAB1D62C79F8}" destId="{02736CE3-6CAC-4E7B-B625-D838619BBC11}" srcOrd="1" destOrd="0" presId="urn:microsoft.com/office/officeart/2005/8/layout/hierarchy1"/>
    <dgm:cxn modelId="{AEA94312-8394-465D-8FCB-888B090725E5}" type="presParOf" srcId="{918284AD-02FB-48DD-A7AA-AE2AAAAB70F3}" destId="{8A532FDF-04CA-4549-BC19-4D56B818D8A0}" srcOrd="2" destOrd="0" presId="urn:microsoft.com/office/officeart/2005/8/layout/hierarchy1"/>
    <dgm:cxn modelId="{39423FEF-D59D-4DC7-9F8D-C2793F8FDB4F}" type="presParOf" srcId="{918284AD-02FB-48DD-A7AA-AE2AAAAB70F3}" destId="{7E457E70-E662-4356-8B06-37306FE38EAA}" srcOrd="3" destOrd="0" presId="urn:microsoft.com/office/officeart/2005/8/layout/hierarchy1"/>
    <dgm:cxn modelId="{27794FFB-D6AE-4CBA-8BB0-03765D6DC7C1}" type="presParOf" srcId="{7E457E70-E662-4356-8B06-37306FE38EAA}" destId="{FFD428E3-F024-4E31-9F50-60A77353F265}" srcOrd="0" destOrd="0" presId="urn:microsoft.com/office/officeart/2005/8/layout/hierarchy1"/>
    <dgm:cxn modelId="{C7F509E8-060C-49C3-9FD0-BCE74C5F0C0F}" type="presParOf" srcId="{FFD428E3-F024-4E31-9F50-60A77353F265}" destId="{DFA06D6B-A2BB-457C-8E7A-462E457963AB}" srcOrd="0" destOrd="0" presId="urn:microsoft.com/office/officeart/2005/8/layout/hierarchy1"/>
    <dgm:cxn modelId="{F0461A6B-E9D5-4C54-ABB6-22A09CF91EB8}" type="presParOf" srcId="{FFD428E3-F024-4E31-9F50-60A77353F265}" destId="{5962801A-8C7D-4EA7-94EE-03163FC9834F}" srcOrd="1" destOrd="0" presId="urn:microsoft.com/office/officeart/2005/8/layout/hierarchy1"/>
    <dgm:cxn modelId="{9140B6EF-175F-4468-89DE-4E184E3F4D3B}" type="presParOf" srcId="{7E457E70-E662-4356-8B06-37306FE38EAA}" destId="{8714B8F7-03F0-4BB0-86A8-944FFACB6B1A}" srcOrd="1" destOrd="0" presId="urn:microsoft.com/office/officeart/2005/8/layout/hierarchy1"/>
    <dgm:cxn modelId="{76EF6154-9A0E-4204-9053-4010F866ABD4}" type="presParOf" srcId="{918284AD-02FB-48DD-A7AA-AE2AAAAB70F3}" destId="{72319E18-CE47-453D-8CC3-241A37592D1F}" srcOrd="4" destOrd="0" presId="urn:microsoft.com/office/officeart/2005/8/layout/hierarchy1"/>
    <dgm:cxn modelId="{28B2D8D6-A51A-4856-A65B-601EE3DE5F9E}" type="presParOf" srcId="{918284AD-02FB-48DD-A7AA-AE2AAAAB70F3}" destId="{FF19B7A7-7B79-4F3D-9C87-FBEE159FE655}" srcOrd="5" destOrd="0" presId="urn:microsoft.com/office/officeart/2005/8/layout/hierarchy1"/>
    <dgm:cxn modelId="{11E4771F-DFBC-4557-BC7E-54D6F3CE64D1}" type="presParOf" srcId="{FF19B7A7-7B79-4F3D-9C87-FBEE159FE655}" destId="{2D41707A-C6E3-4FEF-A224-BE13919B604E}" srcOrd="0" destOrd="0" presId="urn:microsoft.com/office/officeart/2005/8/layout/hierarchy1"/>
    <dgm:cxn modelId="{97B8827A-FD08-4F52-BEB6-692080F078CE}" type="presParOf" srcId="{2D41707A-C6E3-4FEF-A224-BE13919B604E}" destId="{FD00DF58-03BA-47F1-9E45-3B0B25B6FF66}" srcOrd="0" destOrd="0" presId="urn:microsoft.com/office/officeart/2005/8/layout/hierarchy1"/>
    <dgm:cxn modelId="{E4EFBC70-C7AD-489F-8636-D8BF73DE76C4}" type="presParOf" srcId="{2D41707A-C6E3-4FEF-A224-BE13919B604E}" destId="{DB579FE4-B645-48A0-B02C-26DD22A8398A}" srcOrd="1" destOrd="0" presId="urn:microsoft.com/office/officeart/2005/8/layout/hierarchy1"/>
    <dgm:cxn modelId="{3B0D8E2E-DD1B-477E-9288-EB2FBB882A7C}" type="presParOf" srcId="{FF19B7A7-7B79-4F3D-9C87-FBEE159FE655}" destId="{43C114DD-5E63-4E7D-881B-CE963241C6C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19E18-CE47-453D-8CC3-241A37592D1F}">
      <dsp:nvSpPr>
        <dsp:cNvPr id="0" name=""/>
        <dsp:cNvSpPr/>
      </dsp:nvSpPr>
      <dsp:spPr>
        <a:xfrm>
          <a:off x="5758155" y="1948958"/>
          <a:ext cx="957738" cy="227898"/>
        </a:xfrm>
        <a:custGeom>
          <a:avLst/>
          <a:gdLst/>
          <a:ahLst/>
          <a:cxnLst/>
          <a:rect l="0" t="0" r="0" b="0"/>
          <a:pathLst>
            <a:path>
              <a:moveTo>
                <a:pt x="0" y="0"/>
              </a:moveTo>
              <a:lnTo>
                <a:pt x="0" y="155306"/>
              </a:lnTo>
              <a:lnTo>
                <a:pt x="957738" y="155306"/>
              </a:lnTo>
              <a:lnTo>
                <a:pt x="957738" y="2278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532FDF-04CA-4549-BC19-4D56B818D8A0}">
      <dsp:nvSpPr>
        <dsp:cNvPr id="0" name=""/>
        <dsp:cNvSpPr/>
      </dsp:nvSpPr>
      <dsp:spPr>
        <a:xfrm>
          <a:off x="5712435" y="1948958"/>
          <a:ext cx="91440" cy="227898"/>
        </a:xfrm>
        <a:custGeom>
          <a:avLst/>
          <a:gdLst/>
          <a:ahLst/>
          <a:cxnLst/>
          <a:rect l="0" t="0" r="0" b="0"/>
          <a:pathLst>
            <a:path>
              <a:moveTo>
                <a:pt x="45720" y="0"/>
              </a:moveTo>
              <a:lnTo>
                <a:pt x="45720" y="2278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F224FB-E1C1-40D3-84A8-6DE0BA8AF389}">
      <dsp:nvSpPr>
        <dsp:cNvPr id="0" name=""/>
        <dsp:cNvSpPr/>
      </dsp:nvSpPr>
      <dsp:spPr>
        <a:xfrm>
          <a:off x="4800416" y="1948958"/>
          <a:ext cx="957738" cy="227898"/>
        </a:xfrm>
        <a:custGeom>
          <a:avLst/>
          <a:gdLst/>
          <a:ahLst/>
          <a:cxnLst/>
          <a:rect l="0" t="0" r="0" b="0"/>
          <a:pathLst>
            <a:path>
              <a:moveTo>
                <a:pt x="957738" y="0"/>
              </a:moveTo>
              <a:lnTo>
                <a:pt x="957738" y="155306"/>
              </a:lnTo>
              <a:lnTo>
                <a:pt x="0" y="155306"/>
              </a:lnTo>
              <a:lnTo>
                <a:pt x="0" y="2278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A52B14-B692-41A8-B9A0-FAE251E53E87}">
      <dsp:nvSpPr>
        <dsp:cNvPr id="0" name=""/>
        <dsp:cNvSpPr/>
      </dsp:nvSpPr>
      <dsp:spPr>
        <a:xfrm>
          <a:off x="5712435" y="1223470"/>
          <a:ext cx="91440" cy="227898"/>
        </a:xfrm>
        <a:custGeom>
          <a:avLst/>
          <a:gdLst/>
          <a:ahLst/>
          <a:cxnLst/>
          <a:rect l="0" t="0" r="0" b="0"/>
          <a:pathLst>
            <a:path>
              <a:moveTo>
                <a:pt x="45720" y="0"/>
              </a:moveTo>
              <a:lnTo>
                <a:pt x="45720" y="2278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BB456E-C440-4F0A-A559-6429086071BB}">
      <dsp:nvSpPr>
        <dsp:cNvPr id="0" name=""/>
        <dsp:cNvSpPr/>
      </dsp:nvSpPr>
      <dsp:spPr>
        <a:xfrm>
          <a:off x="4321547" y="497983"/>
          <a:ext cx="1436608" cy="227898"/>
        </a:xfrm>
        <a:custGeom>
          <a:avLst/>
          <a:gdLst/>
          <a:ahLst/>
          <a:cxnLst/>
          <a:rect l="0" t="0" r="0" b="0"/>
          <a:pathLst>
            <a:path>
              <a:moveTo>
                <a:pt x="0" y="0"/>
              </a:moveTo>
              <a:lnTo>
                <a:pt x="0" y="155306"/>
              </a:lnTo>
              <a:lnTo>
                <a:pt x="1436608" y="155306"/>
              </a:lnTo>
              <a:lnTo>
                <a:pt x="1436608" y="2278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3E72DC-4B3A-4F56-A072-2723CEFC85C0}">
      <dsp:nvSpPr>
        <dsp:cNvPr id="0" name=""/>
        <dsp:cNvSpPr/>
      </dsp:nvSpPr>
      <dsp:spPr>
        <a:xfrm>
          <a:off x="2884939" y="1948958"/>
          <a:ext cx="957738" cy="227898"/>
        </a:xfrm>
        <a:custGeom>
          <a:avLst/>
          <a:gdLst/>
          <a:ahLst/>
          <a:cxnLst/>
          <a:rect l="0" t="0" r="0" b="0"/>
          <a:pathLst>
            <a:path>
              <a:moveTo>
                <a:pt x="0" y="0"/>
              </a:moveTo>
              <a:lnTo>
                <a:pt x="0" y="155306"/>
              </a:lnTo>
              <a:lnTo>
                <a:pt x="957738" y="155306"/>
              </a:lnTo>
              <a:lnTo>
                <a:pt x="957738" y="2278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488738-D141-4061-ADB6-52BAEA398635}">
      <dsp:nvSpPr>
        <dsp:cNvPr id="0" name=""/>
        <dsp:cNvSpPr/>
      </dsp:nvSpPr>
      <dsp:spPr>
        <a:xfrm>
          <a:off x="2839219" y="1948958"/>
          <a:ext cx="91440" cy="227898"/>
        </a:xfrm>
        <a:custGeom>
          <a:avLst/>
          <a:gdLst/>
          <a:ahLst/>
          <a:cxnLst/>
          <a:rect l="0" t="0" r="0" b="0"/>
          <a:pathLst>
            <a:path>
              <a:moveTo>
                <a:pt x="45720" y="0"/>
              </a:moveTo>
              <a:lnTo>
                <a:pt x="45720" y="2278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E7CBFF-0481-4FD2-9A76-FE2BC75D3A70}">
      <dsp:nvSpPr>
        <dsp:cNvPr id="0" name=""/>
        <dsp:cNvSpPr/>
      </dsp:nvSpPr>
      <dsp:spPr>
        <a:xfrm>
          <a:off x="1927200" y="1948958"/>
          <a:ext cx="957738" cy="227898"/>
        </a:xfrm>
        <a:custGeom>
          <a:avLst/>
          <a:gdLst/>
          <a:ahLst/>
          <a:cxnLst/>
          <a:rect l="0" t="0" r="0" b="0"/>
          <a:pathLst>
            <a:path>
              <a:moveTo>
                <a:pt x="957738" y="0"/>
              </a:moveTo>
              <a:lnTo>
                <a:pt x="957738" y="155306"/>
              </a:lnTo>
              <a:lnTo>
                <a:pt x="0" y="155306"/>
              </a:lnTo>
              <a:lnTo>
                <a:pt x="0" y="2278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99BF07-BFB7-4A86-BA18-97324A6F6749}">
      <dsp:nvSpPr>
        <dsp:cNvPr id="0" name=""/>
        <dsp:cNvSpPr/>
      </dsp:nvSpPr>
      <dsp:spPr>
        <a:xfrm>
          <a:off x="2839219" y="1223470"/>
          <a:ext cx="91440" cy="227898"/>
        </a:xfrm>
        <a:custGeom>
          <a:avLst/>
          <a:gdLst/>
          <a:ahLst/>
          <a:cxnLst/>
          <a:rect l="0" t="0" r="0" b="0"/>
          <a:pathLst>
            <a:path>
              <a:moveTo>
                <a:pt x="45720" y="0"/>
              </a:moveTo>
              <a:lnTo>
                <a:pt x="45720" y="2278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4D3ECF-D24A-4B2D-930B-EF70DC83C3D6}">
      <dsp:nvSpPr>
        <dsp:cNvPr id="0" name=""/>
        <dsp:cNvSpPr/>
      </dsp:nvSpPr>
      <dsp:spPr>
        <a:xfrm>
          <a:off x="2884939" y="497983"/>
          <a:ext cx="1436608" cy="227898"/>
        </a:xfrm>
        <a:custGeom>
          <a:avLst/>
          <a:gdLst/>
          <a:ahLst/>
          <a:cxnLst/>
          <a:rect l="0" t="0" r="0" b="0"/>
          <a:pathLst>
            <a:path>
              <a:moveTo>
                <a:pt x="1436608" y="0"/>
              </a:moveTo>
              <a:lnTo>
                <a:pt x="1436608" y="155306"/>
              </a:lnTo>
              <a:lnTo>
                <a:pt x="0" y="155306"/>
              </a:lnTo>
              <a:lnTo>
                <a:pt x="0" y="2278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110896-D729-4160-952A-C14646058FAE}">
      <dsp:nvSpPr>
        <dsp:cNvPr id="0" name=""/>
        <dsp:cNvSpPr/>
      </dsp:nvSpPr>
      <dsp:spPr>
        <a:xfrm>
          <a:off x="3929745" y="394"/>
          <a:ext cx="783604" cy="497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B94130-27FB-4B39-9307-D4499D2018D5}">
      <dsp:nvSpPr>
        <dsp:cNvPr id="0" name=""/>
        <dsp:cNvSpPr/>
      </dsp:nvSpPr>
      <dsp:spPr>
        <a:xfrm>
          <a:off x="4016812" y="83108"/>
          <a:ext cx="783604" cy="4975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Consent to randomization?</a:t>
          </a:r>
        </a:p>
      </dsp:txBody>
      <dsp:txXfrm>
        <a:off x="4031386" y="97682"/>
        <a:ext cx="754456" cy="468440"/>
      </dsp:txXfrm>
    </dsp:sp>
    <dsp:sp modelId="{0160F378-94BE-466B-8A62-D6DF7FEBD03D}">
      <dsp:nvSpPr>
        <dsp:cNvPr id="0" name=""/>
        <dsp:cNvSpPr/>
      </dsp:nvSpPr>
      <dsp:spPr>
        <a:xfrm>
          <a:off x="2493136" y="725882"/>
          <a:ext cx="783604" cy="497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DB2391-D025-41C0-8FAB-ED4C1CCAD534}">
      <dsp:nvSpPr>
        <dsp:cNvPr id="0" name=""/>
        <dsp:cNvSpPr/>
      </dsp:nvSpPr>
      <dsp:spPr>
        <a:xfrm>
          <a:off x="2580204" y="808595"/>
          <a:ext cx="783604" cy="4975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Yes</a:t>
          </a:r>
        </a:p>
      </dsp:txBody>
      <dsp:txXfrm>
        <a:off x="2594778" y="823169"/>
        <a:ext cx="754456" cy="468440"/>
      </dsp:txXfrm>
    </dsp:sp>
    <dsp:sp modelId="{F0243BE5-825C-4363-8FDD-BAF61248CA88}">
      <dsp:nvSpPr>
        <dsp:cNvPr id="0" name=""/>
        <dsp:cNvSpPr/>
      </dsp:nvSpPr>
      <dsp:spPr>
        <a:xfrm>
          <a:off x="2493136" y="1451369"/>
          <a:ext cx="783604" cy="497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C569FE-19A1-4479-BDE2-58480AA4F540}">
      <dsp:nvSpPr>
        <dsp:cNvPr id="0" name=""/>
        <dsp:cNvSpPr/>
      </dsp:nvSpPr>
      <dsp:spPr>
        <a:xfrm>
          <a:off x="2580204" y="1534083"/>
          <a:ext cx="783604" cy="4975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Randomize</a:t>
          </a:r>
        </a:p>
      </dsp:txBody>
      <dsp:txXfrm>
        <a:off x="2594778" y="1548657"/>
        <a:ext cx="754456" cy="468440"/>
      </dsp:txXfrm>
    </dsp:sp>
    <dsp:sp modelId="{923BEA1D-213C-4D15-8904-7F218504A30E}">
      <dsp:nvSpPr>
        <dsp:cNvPr id="0" name=""/>
        <dsp:cNvSpPr/>
      </dsp:nvSpPr>
      <dsp:spPr>
        <a:xfrm>
          <a:off x="1535398" y="2176856"/>
          <a:ext cx="783604" cy="497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31FC99-06A0-4DA8-88C4-8D3BE7B9167D}">
      <dsp:nvSpPr>
        <dsp:cNvPr id="0" name=""/>
        <dsp:cNvSpPr/>
      </dsp:nvSpPr>
      <dsp:spPr>
        <a:xfrm>
          <a:off x="1622465" y="2259570"/>
          <a:ext cx="783604" cy="4975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Home</a:t>
          </a:r>
        </a:p>
      </dsp:txBody>
      <dsp:txXfrm>
        <a:off x="1637039" y="2274144"/>
        <a:ext cx="754456" cy="468440"/>
      </dsp:txXfrm>
    </dsp:sp>
    <dsp:sp modelId="{A960D277-0D0F-4307-95F9-7901AADDCA37}">
      <dsp:nvSpPr>
        <dsp:cNvPr id="0" name=""/>
        <dsp:cNvSpPr/>
      </dsp:nvSpPr>
      <dsp:spPr>
        <a:xfrm>
          <a:off x="2493136" y="2176856"/>
          <a:ext cx="783604" cy="497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20DBE0-A71B-4612-800D-7854EF6937A6}">
      <dsp:nvSpPr>
        <dsp:cNvPr id="0" name=""/>
        <dsp:cNvSpPr/>
      </dsp:nvSpPr>
      <dsp:spPr>
        <a:xfrm>
          <a:off x="2580204" y="2259570"/>
          <a:ext cx="783604" cy="4975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Office</a:t>
          </a:r>
        </a:p>
      </dsp:txBody>
      <dsp:txXfrm>
        <a:off x="2594778" y="2274144"/>
        <a:ext cx="754456" cy="468440"/>
      </dsp:txXfrm>
    </dsp:sp>
    <dsp:sp modelId="{B820316A-0AE0-45C0-B2A6-DE8372841FEA}">
      <dsp:nvSpPr>
        <dsp:cNvPr id="0" name=""/>
        <dsp:cNvSpPr/>
      </dsp:nvSpPr>
      <dsp:spPr>
        <a:xfrm>
          <a:off x="3450875" y="2176856"/>
          <a:ext cx="783604" cy="497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F18E11-96ED-4BC6-B61B-0CCDF9EA2ED8}">
      <dsp:nvSpPr>
        <dsp:cNvPr id="0" name=""/>
        <dsp:cNvSpPr/>
      </dsp:nvSpPr>
      <dsp:spPr>
        <a:xfrm>
          <a:off x="3537942" y="2259570"/>
          <a:ext cx="783604" cy="4975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Telehealth</a:t>
          </a:r>
        </a:p>
      </dsp:txBody>
      <dsp:txXfrm>
        <a:off x="3552516" y="2274144"/>
        <a:ext cx="754456" cy="468440"/>
      </dsp:txXfrm>
    </dsp:sp>
    <dsp:sp modelId="{D2726C47-5768-46DE-A684-4A582488E0B0}">
      <dsp:nvSpPr>
        <dsp:cNvPr id="0" name=""/>
        <dsp:cNvSpPr/>
      </dsp:nvSpPr>
      <dsp:spPr>
        <a:xfrm>
          <a:off x="5366353" y="725882"/>
          <a:ext cx="783604" cy="497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484878-18CA-47D1-A48A-678227A90FD4}">
      <dsp:nvSpPr>
        <dsp:cNvPr id="0" name=""/>
        <dsp:cNvSpPr/>
      </dsp:nvSpPr>
      <dsp:spPr>
        <a:xfrm>
          <a:off x="5453420" y="808595"/>
          <a:ext cx="783604" cy="4975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No</a:t>
          </a:r>
        </a:p>
      </dsp:txBody>
      <dsp:txXfrm>
        <a:off x="5467994" y="823169"/>
        <a:ext cx="754456" cy="468440"/>
      </dsp:txXfrm>
    </dsp:sp>
    <dsp:sp modelId="{A7FFA60F-C7FA-4450-B50A-BAB78F13720F}">
      <dsp:nvSpPr>
        <dsp:cNvPr id="0" name=""/>
        <dsp:cNvSpPr/>
      </dsp:nvSpPr>
      <dsp:spPr>
        <a:xfrm>
          <a:off x="5366353" y="1451369"/>
          <a:ext cx="783604" cy="497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82B130-77F7-4965-9D0A-34EA46D193E5}">
      <dsp:nvSpPr>
        <dsp:cNvPr id="0" name=""/>
        <dsp:cNvSpPr/>
      </dsp:nvSpPr>
      <dsp:spPr>
        <a:xfrm>
          <a:off x="5453420" y="1534083"/>
          <a:ext cx="783604" cy="4975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Choice</a:t>
          </a:r>
        </a:p>
      </dsp:txBody>
      <dsp:txXfrm>
        <a:off x="5467994" y="1548657"/>
        <a:ext cx="754456" cy="468440"/>
      </dsp:txXfrm>
    </dsp:sp>
    <dsp:sp modelId="{7F5CF259-9B3F-4DFE-9737-BBAC0A5388C2}">
      <dsp:nvSpPr>
        <dsp:cNvPr id="0" name=""/>
        <dsp:cNvSpPr/>
      </dsp:nvSpPr>
      <dsp:spPr>
        <a:xfrm>
          <a:off x="4408614" y="2176856"/>
          <a:ext cx="783604" cy="497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4B7209-285A-4D84-A632-B2CA5D6953CE}">
      <dsp:nvSpPr>
        <dsp:cNvPr id="0" name=""/>
        <dsp:cNvSpPr/>
      </dsp:nvSpPr>
      <dsp:spPr>
        <a:xfrm>
          <a:off x="4495681" y="2259570"/>
          <a:ext cx="783604" cy="4975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Home</a:t>
          </a:r>
        </a:p>
      </dsp:txBody>
      <dsp:txXfrm>
        <a:off x="4510255" y="2274144"/>
        <a:ext cx="754456" cy="468440"/>
      </dsp:txXfrm>
    </dsp:sp>
    <dsp:sp modelId="{DFA06D6B-A2BB-457C-8E7A-462E457963AB}">
      <dsp:nvSpPr>
        <dsp:cNvPr id="0" name=""/>
        <dsp:cNvSpPr/>
      </dsp:nvSpPr>
      <dsp:spPr>
        <a:xfrm>
          <a:off x="5366353" y="2176856"/>
          <a:ext cx="783604" cy="497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62801A-8C7D-4EA7-94EE-03163FC9834F}">
      <dsp:nvSpPr>
        <dsp:cNvPr id="0" name=""/>
        <dsp:cNvSpPr/>
      </dsp:nvSpPr>
      <dsp:spPr>
        <a:xfrm>
          <a:off x="5453420" y="2259570"/>
          <a:ext cx="783604" cy="4975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Office</a:t>
          </a:r>
        </a:p>
      </dsp:txBody>
      <dsp:txXfrm>
        <a:off x="5467994" y="2274144"/>
        <a:ext cx="754456" cy="468440"/>
      </dsp:txXfrm>
    </dsp:sp>
    <dsp:sp modelId="{FD00DF58-03BA-47F1-9E45-3B0B25B6FF66}">
      <dsp:nvSpPr>
        <dsp:cNvPr id="0" name=""/>
        <dsp:cNvSpPr/>
      </dsp:nvSpPr>
      <dsp:spPr>
        <a:xfrm>
          <a:off x="6324092" y="2176856"/>
          <a:ext cx="783604" cy="497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579FE4-B645-48A0-B02C-26DD22A8398A}">
      <dsp:nvSpPr>
        <dsp:cNvPr id="0" name=""/>
        <dsp:cNvSpPr/>
      </dsp:nvSpPr>
      <dsp:spPr>
        <a:xfrm>
          <a:off x="6411159" y="2259570"/>
          <a:ext cx="783604" cy="4975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Telehealth</a:t>
          </a:r>
        </a:p>
      </dsp:txBody>
      <dsp:txXfrm>
        <a:off x="6425733" y="2274144"/>
        <a:ext cx="754456" cy="4684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4F2345-EC98-4DA1-BEDE-E955624755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C33E638-B8D4-466B-AD53-47551EDA16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D51EFA-6533-45C3-8394-23FFC04F750D}" type="datetimeFigureOut">
              <a:rPr lang="en-US" smtClean="0"/>
              <a:t>5/30/2025</a:t>
            </a:fld>
            <a:endParaRPr lang="en-US" dirty="0"/>
          </a:p>
        </p:txBody>
      </p:sp>
      <p:sp>
        <p:nvSpPr>
          <p:cNvPr id="4" name="Footer Placeholder 3">
            <a:extLst>
              <a:ext uri="{FF2B5EF4-FFF2-40B4-BE49-F238E27FC236}">
                <a16:creationId xmlns:a16="http://schemas.microsoft.com/office/drawing/2014/main" id="{C2889FA8-6777-4B9D-A1A9-C7DBF5FEA9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04C72C3-43D9-4379-9293-03F53C8488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9E2DD4-2E30-4434-A427-2EC50491079F}" type="slidenum">
              <a:rPr lang="en-US" smtClean="0"/>
              <a:t>‹#›</a:t>
            </a:fld>
            <a:endParaRPr lang="en-US" dirty="0"/>
          </a:p>
        </p:txBody>
      </p:sp>
    </p:spTree>
    <p:extLst>
      <p:ext uri="{BB962C8B-B14F-4D97-AF65-F5344CB8AC3E}">
        <p14:creationId xmlns:p14="http://schemas.microsoft.com/office/powerpoint/2010/main" val="241037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4C180-10CF-422C-B717-65F1B78C7EB7}" type="datetimeFigureOut">
              <a:rPr lang="en-US" noProof="0" smtClean="0"/>
              <a:t>5/30/2025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375C1-7C5C-42A2-80F2-05631BB3764E}" type="slidenum">
              <a:rPr lang="en-US" noProof="0" smtClean="0"/>
              <a:t>‹#›</a:t>
            </a:fld>
            <a:endParaRPr lang="en-US" noProof="0" dirty="0"/>
          </a:p>
        </p:txBody>
      </p:sp>
    </p:spTree>
    <p:extLst>
      <p:ext uri="{BB962C8B-B14F-4D97-AF65-F5344CB8AC3E}">
        <p14:creationId xmlns:p14="http://schemas.microsoft.com/office/powerpoint/2010/main" val="357255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062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C8F9F-E5D5-03F8-D427-C02A2760AB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CF5EEB-4B9F-2778-0040-9EECBEB7D3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39ECB4-EC0A-9C4E-87C6-71B18962D6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5607ED95-EAE1-23B9-3207-9D93531290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307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B59AF-87F9-FBC5-A8C5-214F9928C9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EDC60-DFCD-6BDD-FED7-AB53530E49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E36307-D7C4-14D5-94AF-FD4C07BCB0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IRR = incidence rate ratio</a:t>
            </a:r>
          </a:p>
        </p:txBody>
      </p:sp>
      <p:sp>
        <p:nvSpPr>
          <p:cNvPr id="4" name="Slide Number Placeholder 3">
            <a:extLst>
              <a:ext uri="{FF2B5EF4-FFF2-40B4-BE49-F238E27FC236}">
                <a16:creationId xmlns:a16="http://schemas.microsoft.com/office/drawing/2014/main" id="{21DBDD8A-CE14-9322-0993-E22F243483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12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1C5B8-6886-C3FC-8757-BAA0C9F7F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FBEF0-F50B-8DFD-7B81-35970850DB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E394AD-5AEA-CCE7-2487-6FD025324B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IRR = incidence rate ratio</a:t>
            </a:r>
          </a:p>
        </p:txBody>
      </p:sp>
      <p:sp>
        <p:nvSpPr>
          <p:cNvPr id="4" name="Slide Number Placeholder 3">
            <a:extLst>
              <a:ext uri="{FF2B5EF4-FFF2-40B4-BE49-F238E27FC236}">
                <a16:creationId xmlns:a16="http://schemas.microsoft.com/office/drawing/2014/main" id="{4D1ECA67-1204-FC22-C735-E4E1B463CD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1878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536D-F474-2060-BFDE-6EECEDD92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5C3C9F-1878-77BC-9225-6CF63B8CB7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AC91ED-5E16-0D26-3CE6-1AD31209916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BDC96CFA-C9EB-6DAE-20EB-EB1EF00580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428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F48EF-6A6D-1170-B935-9AF6313993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8C0D7-2DCC-EC9C-2172-0EBA06CF38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AE2F75-E590-F42F-BAA1-D77C5AC7E0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 – I honestly don’t think we need the IRR’s on here. That helps to lessen the noise.</a:t>
            </a:r>
          </a:p>
        </p:txBody>
      </p:sp>
      <p:sp>
        <p:nvSpPr>
          <p:cNvPr id="4" name="Slide Number Placeholder 3">
            <a:extLst>
              <a:ext uri="{FF2B5EF4-FFF2-40B4-BE49-F238E27FC236}">
                <a16:creationId xmlns:a16="http://schemas.microsoft.com/office/drawing/2014/main" id="{A9D5E09F-0C5D-1F60-9744-A95E2957BE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274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C9AB5-170E-78FA-526A-FC650336A1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9174D1-6078-D5F0-E967-5EFB42E295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BCD9D9-0E6B-DEB4-A3A6-874910EE8C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FF5DE448-2247-E793-48BE-71A780D585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870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0A248-920E-0A88-D795-FD1B2281E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1F8FAF-37AB-0E1C-80AD-0E9CAC68F1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49D39-3AA8-11DE-8947-DF6D286314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Focuses on the effect the induction setting/approach experience can have on long-term treatment outcomes</a:t>
            </a:r>
          </a:p>
          <a:p>
            <a:pPr marL="0" marR="0" indent="0">
              <a:spcBef>
                <a:spcPts val="0"/>
              </a:spcBef>
              <a:spcAft>
                <a:spcPts val="0"/>
              </a:spcAft>
              <a:buNone/>
            </a:pPr>
            <a:endParaRPr lang="en-US" sz="1800" b="1" u="sng" dirty="0">
              <a:solidFill>
                <a:srgbClr val="000000"/>
              </a:solidFill>
              <a:effectLst/>
              <a:latin typeface="Calibri" panose="020F0502020204030204" pitchFamily="34" charset="0"/>
              <a:ea typeface="MS Mincho" panose="02020609040205080304" pitchFamily="49" charset="-128"/>
            </a:endParaRPr>
          </a:p>
          <a:p>
            <a:pPr marL="0" marR="0" indent="0">
              <a:spcBef>
                <a:spcPts val="0"/>
              </a:spcBef>
              <a:spcAft>
                <a:spcPts val="0"/>
              </a:spcAft>
              <a:buNone/>
            </a:pPr>
            <a:endParaRPr lang="en-US" sz="1800" b="1" u="sng" dirty="0">
              <a:solidFill>
                <a:srgbClr val="000000"/>
              </a:solidFill>
              <a:effectLst/>
              <a:latin typeface="Calibri" panose="020F0502020204030204" pitchFamily="34" charset="0"/>
              <a:ea typeface="MS Mincho" panose="02020609040205080304" pitchFamily="49" charset="-128"/>
            </a:endParaRPr>
          </a:p>
          <a:p>
            <a:pPr marL="0" marR="0" indent="0">
              <a:spcBef>
                <a:spcPts val="0"/>
              </a:spcBef>
              <a:spcAft>
                <a:spcPts val="0"/>
              </a:spcAft>
              <a:buNone/>
            </a:pPr>
            <a:endParaRPr lang="en-US" sz="1800" b="1" u="sng" dirty="0">
              <a:solidFill>
                <a:srgbClr val="000000"/>
              </a:solidFill>
              <a:effectLst/>
              <a:latin typeface="Calibri" panose="020F0502020204030204" pitchFamily="34" charset="0"/>
              <a:ea typeface="MS Mincho" panose="02020609040205080304" pitchFamily="49" charset="-128"/>
            </a:endParaRPr>
          </a:p>
          <a:p>
            <a:pPr marL="0" marR="0" indent="0">
              <a:spcBef>
                <a:spcPts val="0"/>
              </a:spcBef>
              <a:spcAft>
                <a:spcPts val="0"/>
              </a:spcAft>
              <a:buNone/>
            </a:pPr>
            <a:r>
              <a:rPr lang="en-US" sz="1800" b="1" u="sng" dirty="0">
                <a:solidFill>
                  <a:srgbClr val="000000"/>
                </a:solidFill>
                <a:effectLst/>
                <a:latin typeface="Calibri" panose="020F0502020204030204" pitchFamily="34" charset="0"/>
                <a:ea typeface="MS Mincho" panose="02020609040205080304" pitchFamily="49" charset="-128"/>
              </a:rPr>
              <a:t>Aim 1</a:t>
            </a:r>
            <a:r>
              <a:rPr lang="en-US" sz="1800" dirty="0">
                <a:solidFill>
                  <a:srgbClr val="000000"/>
                </a:solidFill>
                <a:effectLst/>
                <a:latin typeface="Calibri" panose="020F0502020204030204" pitchFamily="34" charset="0"/>
                <a:ea typeface="MS Mincho" panose="02020609040205080304" pitchFamily="49" charset="-128"/>
              </a:rPr>
              <a:t>: Compare treatment engagement in MAT in patients receiving </a:t>
            </a:r>
            <a:r>
              <a:rPr lang="en-US" sz="1800" dirty="0">
                <a:solidFill>
                  <a:srgbClr val="000000"/>
                </a:solidFill>
                <a:effectLst/>
                <a:latin typeface="Calibri" panose="020F0502020204030204" pitchFamily="34" charset="0"/>
                <a:ea typeface="Times New Roman" panose="02020603050405020304" pitchFamily="18" charset="0"/>
              </a:rPr>
              <a:t>home induction (asynchronous, unobserved) versus </a:t>
            </a:r>
            <a:r>
              <a:rPr lang="en-US" sz="1800" dirty="0">
                <a:solidFill>
                  <a:srgbClr val="000000"/>
                </a:solidFill>
                <a:effectLst/>
                <a:latin typeface="Calibri" panose="020F0502020204030204" pitchFamily="34" charset="0"/>
                <a:ea typeface="MS Mincho" panose="02020609040205080304" pitchFamily="49" charset="-128"/>
              </a:rPr>
              <a:t>office induction (synchronous, observed), measured by:</a:t>
            </a:r>
          </a:p>
          <a:p>
            <a:pPr marL="342900" marR="0" lvl="0" indent="-342900">
              <a:spcBef>
                <a:spcPts val="0"/>
              </a:spcBef>
              <a:spcAft>
                <a:spcPts val="0"/>
              </a:spcAft>
              <a:buFont typeface="+mj-lt"/>
              <a:buAutoNum type="alphaLcPeriod"/>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Number of days of buprenorphine treatment in the first 30, 9</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0, and 270 days from induction, measured by initial prescription and refills</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pPr>
            <a:r>
              <a:rPr lang="en-US" sz="1800" dirty="0">
                <a:solidFill>
                  <a:srgbClr val="000000"/>
                </a:solidFill>
                <a:effectLst/>
                <a:latin typeface="Calibri" panose="020F0502020204030204" pitchFamily="34" charset="0"/>
                <a:ea typeface="MS Mincho" panose="02020609040205080304" pitchFamily="49" charset="-128"/>
              </a:rPr>
              <a:t>Number of days of use of illicit opioids between day one and day 270 of treatment,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measured through self-report and confirmed by urine toxicology testing.</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 of patients in each group who took buprenorphine on ≥80% of the days between day one and day 270.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 of patients in each group using illicit opioids on &lt;10% days from induction to nine-month follow-up.</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pPr>
            <a:r>
              <a:rPr lang="en-US" sz="1800" dirty="0">
                <a:solidFill>
                  <a:srgbClr val="000000"/>
                </a:solidFill>
                <a:effectLst/>
                <a:latin typeface="Calibri" panose="020F0502020204030204" pitchFamily="34" charset="0"/>
                <a:ea typeface="MS Mincho" panose="02020609040205080304" pitchFamily="49" charset="-128"/>
              </a:rPr>
              <a:t>Quality of life and social functioning at baseline and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30, 9</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0, and 270 days from induction</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en-US" sz="1800" b="1"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Aim 2</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Identify clinically relevant practice and patient characteristics associated with successful long-term treatment as measured by the proportion of patients taking their buprenorphine prescription on ≥80% days and/or using illicit opioids on &lt;10% days from induction to nine-month follow-up.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18379803-5070-3A7C-9F55-D23CEB546491}"/>
              </a:ext>
            </a:extLst>
          </p:cNvPr>
          <p:cNvSpPr>
            <a:spLocks noGrp="1"/>
          </p:cNvSpPr>
          <p:nvPr>
            <p:ph type="sldNum" sz="quarter" idx="5"/>
          </p:nvPr>
        </p:nvSpPr>
        <p:spPr/>
        <p:txBody>
          <a:bodyPr/>
          <a:lstStyle/>
          <a:p>
            <a:fld id="{168375C1-7C5C-42A2-80F2-05631BB3764E}" type="slidenum">
              <a:rPr lang="en-US" noProof="0" smtClean="0"/>
              <a:t>2</a:t>
            </a:fld>
            <a:endParaRPr lang="en-US" noProof="0" dirty="0"/>
          </a:p>
        </p:txBody>
      </p:sp>
    </p:spTree>
    <p:extLst>
      <p:ext uri="{BB962C8B-B14F-4D97-AF65-F5344CB8AC3E}">
        <p14:creationId xmlns:p14="http://schemas.microsoft.com/office/powerpoint/2010/main" val="1661246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92DBC-F313-BAF3-5D4F-D0832DE77E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81190A-673D-0179-9843-53BE71BD6B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3B983C-365D-DFC9-6D60-E0817799347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en-US" dirty="0"/>
              <a:t>Listed alphabetically.  Intentionally mixed CPAC into list vs separate list.  No degrees listed. </a:t>
            </a:r>
          </a:p>
        </p:txBody>
      </p:sp>
      <p:sp>
        <p:nvSpPr>
          <p:cNvPr id="4" name="Slide Number Placeholder 3">
            <a:extLst>
              <a:ext uri="{FF2B5EF4-FFF2-40B4-BE49-F238E27FC236}">
                <a16:creationId xmlns:a16="http://schemas.microsoft.com/office/drawing/2014/main" id="{D0FB0B93-8D40-A54A-020D-708CFE8DA0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826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CA192-DB6D-2B50-B35C-EBCA50311C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94483-C67D-223A-D831-2094DB20CE56}"/>
              </a:ext>
            </a:extLst>
          </p:cNvPr>
          <p:cNvSpPr>
            <a:spLocks noGrp="1" noRot="1" noChangeAspect="1"/>
          </p:cNvSpPr>
          <p:nvPr>
            <p:ph type="sldImg"/>
          </p:nvPr>
        </p:nvSpPr>
        <p:spPr>
          <a:xfrm>
            <a:off x="406400" y="698500"/>
            <a:ext cx="6197600" cy="3486150"/>
          </a:xfrm>
        </p:spPr>
      </p:sp>
      <p:sp>
        <p:nvSpPr>
          <p:cNvPr id="3" name="Notes Placeholder 2">
            <a:extLst>
              <a:ext uri="{FF2B5EF4-FFF2-40B4-BE49-F238E27FC236}">
                <a16:creationId xmlns:a16="http://schemas.microsoft.com/office/drawing/2014/main" id="{DAF84445-5EC2-84CC-93C2-48829D9E4B6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re-ordered the points on this slide.  This flow works best IMO.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changed the bullet “Differences between what occurs…” back to a statement versus a question.  This was a premise stated in the grant application.  We think there are differences.  And these differences made clinical teams’ questions meaningful and legit and other clinicians’ strong beliefs about the superiority of one method very frustrating.  If presented as a question, I would expect that the study would report on what patients experienced during induction (# of contacts, anxiety, etc.), but we didn’t do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50374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Focuses on the effect the induction setting/approach experience can have on long-term treatment outcomes</a:t>
            </a:r>
          </a:p>
          <a:p>
            <a:pPr marL="0" marR="0" indent="0">
              <a:spcBef>
                <a:spcPts val="0"/>
              </a:spcBef>
              <a:spcAft>
                <a:spcPts val="0"/>
              </a:spcAft>
              <a:buNone/>
            </a:pPr>
            <a:endParaRPr lang="en-US" sz="1800" b="1" u="sng" dirty="0">
              <a:solidFill>
                <a:srgbClr val="000000"/>
              </a:solidFill>
              <a:effectLst/>
              <a:latin typeface="Calibri" panose="020F0502020204030204" pitchFamily="34" charset="0"/>
              <a:ea typeface="MS Mincho" panose="02020609040205080304" pitchFamily="49" charset="-128"/>
            </a:endParaRPr>
          </a:p>
          <a:p>
            <a:pPr marL="0" marR="0" indent="0">
              <a:spcBef>
                <a:spcPts val="0"/>
              </a:spcBef>
              <a:spcAft>
                <a:spcPts val="0"/>
              </a:spcAft>
              <a:buNone/>
            </a:pPr>
            <a:endParaRPr lang="en-US" sz="1800" b="1" u="sng" dirty="0">
              <a:solidFill>
                <a:srgbClr val="000000"/>
              </a:solidFill>
              <a:effectLst/>
              <a:latin typeface="Calibri" panose="020F0502020204030204" pitchFamily="34" charset="0"/>
              <a:ea typeface="MS Mincho" panose="02020609040205080304" pitchFamily="49" charset="-128"/>
            </a:endParaRPr>
          </a:p>
          <a:p>
            <a:pPr marL="0" marR="0" indent="0">
              <a:spcBef>
                <a:spcPts val="0"/>
              </a:spcBef>
              <a:spcAft>
                <a:spcPts val="0"/>
              </a:spcAft>
              <a:buNone/>
            </a:pPr>
            <a:endParaRPr lang="en-US" sz="1800" b="1" u="sng" dirty="0">
              <a:solidFill>
                <a:srgbClr val="000000"/>
              </a:solidFill>
              <a:effectLst/>
              <a:latin typeface="Calibri" panose="020F0502020204030204" pitchFamily="34" charset="0"/>
              <a:ea typeface="MS Mincho" panose="02020609040205080304" pitchFamily="49" charset="-128"/>
            </a:endParaRPr>
          </a:p>
          <a:p>
            <a:pPr marL="0" marR="0" indent="0">
              <a:spcBef>
                <a:spcPts val="0"/>
              </a:spcBef>
              <a:spcAft>
                <a:spcPts val="0"/>
              </a:spcAft>
              <a:buNone/>
            </a:pPr>
            <a:r>
              <a:rPr lang="en-US" sz="1800" b="1" u="sng" dirty="0">
                <a:solidFill>
                  <a:srgbClr val="000000"/>
                </a:solidFill>
                <a:effectLst/>
                <a:latin typeface="Calibri" panose="020F0502020204030204" pitchFamily="34" charset="0"/>
                <a:ea typeface="MS Mincho" panose="02020609040205080304" pitchFamily="49" charset="-128"/>
              </a:rPr>
              <a:t>Aim 1</a:t>
            </a:r>
            <a:r>
              <a:rPr lang="en-US" sz="1800" dirty="0">
                <a:solidFill>
                  <a:srgbClr val="000000"/>
                </a:solidFill>
                <a:effectLst/>
                <a:latin typeface="Calibri" panose="020F0502020204030204" pitchFamily="34" charset="0"/>
                <a:ea typeface="MS Mincho" panose="02020609040205080304" pitchFamily="49" charset="-128"/>
              </a:rPr>
              <a:t>: Compare treatment engagement in MAT in patients receiving </a:t>
            </a:r>
            <a:r>
              <a:rPr lang="en-US" sz="1800" dirty="0">
                <a:solidFill>
                  <a:srgbClr val="000000"/>
                </a:solidFill>
                <a:effectLst/>
                <a:latin typeface="Calibri" panose="020F0502020204030204" pitchFamily="34" charset="0"/>
                <a:ea typeface="Times New Roman" panose="02020603050405020304" pitchFamily="18" charset="0"/>
              </a:rPr>
              <a:t>home induction (asynchronous, unobserved) versus </a:t>
            </a:r>
            <a:r>
              <a:rPr lang="en-US" sz="1800" dirty="0">
                <a:solidFill>
                  <a:srgbClr val="000000"/>
                </a:solidFill>
                <a:effectLst/>
                <a:latin typeface="Calibri" panose="020F0502020204030204" pitchFamily="34" charset="0"/>
                <a:ea typeface="MS Mincho" panose="02020609040205080304" pitchFamily="49" charset="-128"/>
              </a:rPr>
              <a:t>office induction (synchronous, observed), measured by:</a:t>
            </a:r>
          </a:p>
          <a:p>
            <a:pPr marL="342900" marR="0" lvl="0" indent="-342900">
              <a:spcBef>
                <a:spcPts val="0"/>
              </a:spcBef>
              <a:spcAft>
                <a:spcPts val="0"/>
              </a:spcAft>
              <a:buFont typeface="+mj-lt"/>
              <a:buAutoNum type="alphaLcPeriod"/>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Number of days of buprenorphine treatment in the first 30, 9</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0, and 270 days from induction, measured by initial prescription and refills</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pPr>
            <a:r>
              <a:rPr lang="en-US" sz="1800" dirty="0">
                <a:solidFill>
                  <a:srgbClr val="000000"/>
                </a:solidFill>
                <a:effectLst/>
                <a:latin typeface="Calibri" panose="020F0502020204030204" pitchFamily="34" charset="0"/>
                <a:ea typeface="MS Mincho" panose="02020609040205080304" pitchFamily="49" charset="-128"/>
              </a:rPr>
              <a:t>Number of days of use of illicit opioids between day one and day 270 of treatment,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measured through self-report and confirmed by urine toxicology testing.</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 of patients in each group who took buprenorphine on ≥80% of the days between day one and day 270.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 of patients in each group using illicit opioids on &lt;10% days from induction to nine-month follow-up.</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pPr>
            <a:r>
              <a:rPr lang="en-US" sz="1800" dirty="0">
                <a:solidFill>
                  <a:srgbClr val="000000"/>
                </a:solidFill>
                <a:effectLst/>
                <a:latin typeface="Calibri" panose="020F0502020204030204" pitchFamily="34" charset="0"/>
                <a:ea typeface="MS Mincho" panose="02020609040205080304" pitchFamily="49" charset="-128"/>
              </a:rPr>
              <a:t>Quality of life and social functioning at baseline and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30, 9</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0, and 270 days from induction</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en-US" sz="1800" b="1"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Aim 2</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Identify clinically relevant practice and patient characteristics associated with successful long-term treatment as measured by the proportion of patients taking their buprenorphine prescription on ≥80% days and/or using illicit opioids on &lt;10% days from induction to nine-month follow-up.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t>5</a:t>
            </a:fld>
            <a:endParaRPr lang="en-US" noProof="0" dirty="0"/>
          </a:p>
        </p:txBody>
      </p:sp>
    </p:spTree>
    <p:extLst>
      <p:ext uri="{BB962C8B-B14F-4D97-AF65-F5344CB8AC3E}">
        <p14:creationId xmlns:p14="http://schemas.microsoft.com/office/powerpoint/2010/main" val="144605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71F1D-2145-EA33-5636-3CEC6F558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1EC46-2D28-D3D4-4AED-467CBFDB15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A9D18-B578-550B-70D5-389CCFCFA91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C3D56214-83E3-A88F-6A00-5575EED4E6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97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effectLst/>
                <a:latin typeface="+mn-lt"/>
                <a:ea typeface="Calibri" panose="020F0502020204030204" pitchFamily="34" charset="0"/>
              </a:rPr>
              <a:t>For Outcomes #3 and #4:  Why did we include Outcomes #3 and #4 (the “% of days”)?  </a:t>
            </a:r>
            <a:r>
              <a:rPr lang="en-US" altLang="ja-JP" sz="1200" b="0" i="0" u="none" strike="noStrike" baseline="0" dirty="0">
                <a:highlight>
                  <a:srgbClr val="00FFFF"/>
                </a:highlight>
                <a:latin typeface="+mn-lt"/>
              </a:rPr>
              <a:t>Patients receiving MAT may adjust their daily dose of buprenorphine based on symptoms and side effects. Therefore, the number of days of prescribed medication does not tell the whole story.</a:t>
            </a:r>
          </a:p>
          <a:p>
            <a:pPr marR="0" algn="l" rtl="0"/>
            <a:r>
              <a:rPr lang="en-US" altLang="ja-JP" sz="1200" b="0" i="0" u="none" strike="noStrike" baseline="0" dirty="0">
                <a:highlight>
                  <a:srgbClr val="FFFF00"/>
                </a:highlight>
                <a:latin typeface="+mn-lt"/>
              </a:rPr>
              <a:t>There are numerous methods for determining successful medication assisted treatment. We chose “80% days of use of buprenorphine” and “less than 10% days of use of illicit opioids” at nine months because that reflected the extant scientific evidence, our experience with IT MATTTRs, clinical meaning, and clinical feasibility. </a:t>
            </a:r>
          </a:p>
          <a:p>
            <a:pPr marR="0" algn="l" rtl="0"/>
            <a:r>
              <a:rPr lang="en-US" altLang="ja-JP" sz="1200" b="0" i="0" u="none" strike="noStrike" baseline="0" dirty="0">
                <a:highlight>
                  <a:srgbClr val="FFFF00"/>
                </a:highlight>
                <a:latin typeface="+mn-lt"/>
              </a:rPr>
              <a:t>Some patients might taper off buprenorphine quickly and not use other opioids. Some patients with OUD or opioid dependence continue to use illicit opioids on occasion. Therefore, successful treatment will also include patients that did not use illicit opioids on greater than 10% of days during the study. </a:t>
            </a:r>
          </a:p>
          <a:p>
            <a:pPr marR="0" algn="l" rtl="0"/>
            <a:endParaRPr lang="en-US" altLang="ja-JP" sz="1200" b="0" i="0" u="none" strike="noStrike" baseline="0" dirty="0">
              <a:highlight>
                <a:srgbClr val="FFFF00"/>
              </a:highlight>
              <a:latin typeface="+mn-lt"/>
            </a:endParaRPr>
          </a:p>
          <a:p>
            <a:pPr algn="l"/>
            <a:endParaRPr lang="en-US" sz="1200" dirty="0">
              <a:effectLst/>
              <a:latin typeface="+mn-lt"/>
              <a:ea typeface="Calibri" panose="020F0502020204030204" pitchFamily="34" charset="0"/>
            </a:endParaRPr>
          </a:p>
          <a:p>
            <a:pPr algn="l"/>
            <a:endParaRPr lang="en-US" sz="1200" dirty="0">
              <a:effectLst/>
              <a:latin typeface="+mn-lt"/>
              <a:ea typeface="Calibri" panose="020F0502020204030204" pitchFamily="34" charset="0"/>
            </a:endParaRPr>
          </a:p>
          <a:p>
            <a:pPr algn="l"/>
            <a:endParaRPr lang="en-US" sz="1200" dirty="0">
              <a:effectLst/>
              <a:latin typeface="+mn-lt"/>
              <a:ea typeface="Calibri" panose="020F0502020204030204" pitchFamily="34" charset="0"/>
            </a:endParaRPr>
          </a:p>
          <a:p>
            <a:pPr algn="l"/>
            <a:r>
              <a:rPr lang="en-US" sz="1200" dirty="0">
                <a:effectLst/>
                <a:latin typeface="+mn-lt"/>
                <a:ea typeface="Calibri" panose="020F0502020204030204" pitchFamily="34" charset="0"/>
              </a:rPr>
              <a:t>OLD NOTE FROM </a:t>
            </a:r>
            <a:r>
              <a:rPr lang="en-US" sz="1200" dirty="0" err="1">
                <a:effectLst/>
                <a:latin typeface="+mn-lt"/>
                <a:ea typeface="Calibri" panose="020F0502020204030204" pitchFamily="34" charset="0"/>
              </a:rPr>
              <a:t>PREVIoUS</a:t>
            </a:r>
            <a:r>
              <a:rPr lang="en-US" sz="1200" dirty="0">
                <a:effectLst/>
                <a:latin typeface="+mn-lt"/>
                <a:ea typeface="Calibri" panose="020F0502020204030204" pitchFamily="34" charset="0"/>
              </a:rPr>
              <a:t> PRESENTATION</a:t>
            </a:r>
          </a:p>
          <a:p>
            <a:pPr algn="l"/>
            <a:r>
              <a:rPr lang="en-US" sz="1200" dirty="0">
                <a:effectLst/>
                <a:latin typeface="+mn-lt"/>
                <a:ea typeface="Calibri" panose="020F0502020204030204" pitchFamily="34" charset="0"/>
              </a:rPr>
              <a:t>Comprehensive Cohort Design (CCD) does more than encourage greater enrollment in the study.  CCD acknowledges that patients who do not agree to randomization might have different characteristics than patients that agree to be randomized.</a:t>
            </a:r>
            <a:r>
              <a:rPr lang="en-US" sz="1200" baseline="30000" dirty="0">
                <a:effectLst/>
                <a:latin typeface="+mn-lt"/>
                <a:ea typeface="Calibri" panose="020F0502020204030204" pitchFamily="34" charset="0"/>
              </a:rPr>
              <a:t>3</a:t>
            </a:r>
            <a:r>
              <a:rPr lang="en-US" sz="1200" dirty="0">
                <a:effectLst/>
                <a:latin typeface="+mn-lt"/>
                <a:ea typeface="Calibri" panose="020F0502020204030204" pitchFamily="34" charset="0"/>
              </a:rPr>
              <a:t>  </a:t>
            </a:r>
            <a:r>
              <a:rPr lang="en-US" sz="1200" b="0" i="0" u="none" strike="noStrike" baseline="0" dirty="0">
                <a:solidFill>
                  <a:srgbClr val="231F20"/>
                </a:solidFill>
                <a:latin typeface="+mn-lt"/>
              </a:rPr>
              <a:t>these patients are an important subgroup of the people seeking treatment for OUD.  The RCT design does not allow their experience to be included in the study. </a:t>
            </a:r>
            <a:r>
              <a:rPr lang="en-US" sz="1200" dirty="0">
                <a:effectLst/>
                <a:latin typeface="+mn-lt"/>
                <a:ea typeface="Calibri" panose="020F0502020204030204" pitchFamily="34" charset="0"/>
              </a:rPr>
              <a:t> </a:t>
            </a:r>
            <a:r>
              <a:rPr lang="en-US" sz="1200" b="1" dirty="0">
                <a:effectLst/>
                <a:latin typeface="+mn-lt"/>
                <a:ea typeface="Calibri" panose="020F0502020204030204" pitchFamily="34" charset="0"/>
              </a:rPr>
              <a:t>The inclusion of these patients through a CCD responds to our practices’ experiences AND strengthens our ability to answer clinically relevant, patient-centered research questions that inform and support effective MAT.</a:t>
            </a:r>
            <a:r>
              <a:rPr lang="en-US" sz="1200" dirty="0">
                <a:effectLst/>
                <a:latin typeface="+mn-lt"/>
                <a:ea typeface="Calibri" panose="020F0502020204030204" pitchFamily="34" charset="0"/>
              </a:rPr>
              <a:t> </a:t>
            </a:r>
            <a:endParaRPr lang="en-US" sz="1200" b="0" i="0" u="none" strike="noStrike" baseline="0" dirty="0">
              <a:solidFill>
                <a:srgbClr val="231F20"/>
              </a:solidFill>
              <a:latin typeface="+mn-lt"/>
            </a:endParaRPr>
          </a:p>
          <a:p>
            <a:pPr algn="l"/>
            <a:endParaRPr lang="en-US" sz="1200" b="0" i="0" u="none" strike="noStrike" baseline="0" dirty="0">
              <a:solidFill>
                <a:srgbClr val="231F20"/>
              </a:solidFill>
              <a:latin typeface="+mn-lt"/>
            </a:endParaRPr>
          </a:p>
          <a:p>
            <a:pPr algn="l"/>
            <a:r>
              <a:rPr lang="en-US" sz="1200" dirty="0">
                <a:latin typeface="+mn-lt"/>
              </a:rPr>
              <a:t>(Choice box does not say “patient choice.”) </a:t>
            </a:r>
            <a:r>
              <a:rPr lang="en-US" sz="1200" b="0" i="0" u="none" strike="noStrike" baseline="0" dirty="0">
                <a:solidFill>
                  <a:srgbClr val="231F20"/>
                </a:solidFill>
                <a:latin typeface="+mn-lt"/>
              </a:rPr>
              <a:t>We </a:t>
            </a:r>
            <a:r>
              <a:rPr lang="en-US" sz="1200" dirty="0">
                <a:latin typeface="+mn-lt"/>
              </a:rPr>
              <a:t>also acknowledge that sometimes the clinician might be the driving force behind the selected induction method.  We added 2 questions to the baseline patient survey (administered at enrollment) to assess locus of control.  The questions ask about patients’ preference for their role in decision-making (locus of control) and about their actual role (who had most control in the decision).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010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1A267-CA81-A7B1-1F54-97993F4144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2801A-B6DC-E746-564C-964744C4CC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B4029A-DFEF-8528-045E-DE107C7E3D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F203DF37-E264-CDA4-E5E9-E1E3D2F744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171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69319-4332-B4C5-0373-A9231C335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261976-5BC3-50C1-126F-96C9B982B2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B44076-D8FA-6102-81F9-D3E121042C8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6D1A070F-582E-3809-7E63-F050B184BB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11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emf"/><Relationship Id="rId4" Type="http://schemas.openxmlformats.org/officeDocument/2006/relationships/image" Target="../media/image6.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6977C32-6781-4E43-B083-CC319C1A2BE1}"/>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rIns="1044000" anchor="ctr"/>
          <a:lstStyle>
            <a:lvl1pPr marL="0" indent="0" algn="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3770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C4908609-0EC4-4718-AC46-A50BB2DA333E}"/>
              </a:ext>
            </a:extLst>
          </p:cNvPr>
          <p:cNvSpPr>
            <a:spLocks noGrp="1"/>
          </p:cNvSpPr>
          <p:nvPr>
            <p:ph sz="half" idx="29" hasCustomPrompt="1"/>
          </p:nvPr>
        </p:nvSpPr>
        <p:spPr>
          <a:xfrm>
            <a:off x="1790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C61EBC7C-80CF-489F-86B3-5894908189E4}"/>
              </a:ext>
            </a:extLst>
          </p:cNvPr>
          <p:cNvSpPr>
            <a:spLocks noGrp="1"/>
          </p:cNvSpPr>
          <p:nvPr>
            <p:ph sz="half" idx="2" hasCustomPrompt="1"/>
          </p:nvPr>
        </p:nvSpPr>
        <p:spPr>
          <a:xfrm>
            <a:off x="7658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793079" y="1728000"/>
            <a:ext cx="4122920" cy="735800"/>
          </a:xfrm>
          <a:noFill/>
        </p:spPr>
        <p:txBody>
          <a:bodyPr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5" name="Text Placeholder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7655762" y="1722438"/>
            <a:ext cx="4104437" cy="735749"/>
          </a:xfrm>
        </p:spPr>
        <p:txBody>
          <a:bodyPr anchor="t"/>
          <a:lstStyle>
            <a:lvl1pPr marL="0" indent="0">
              <a:buNone/>
              <a:defRPr sz="5400">
                <a:solidFill>
                  <a:schemeClr val="accent4"/>
                </a:solidFill>
                <a:latin typeface="+mj-lt"/>
              </a:defRPr>
            </a:lvl1pPr>
          </a:lstStyle>
          <a:p>
            <a:pPr lvl="0"/>
            <a:r>
              <a:rPr lang="en-US" noProof="0"/>
              <a:t>2</a:t>
            </a:r>
          </a:p>
        </p:txBody>
      </p:sp>
      <p:sp>
        <p:nvSpPr>
          <p:cNvPr id="16" name="Text Placeholder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417595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890706" y="1593150"/>
            <a:ext cx="4348065" cy="4348065"/>
          </a:xfrm>
          <a:prstGeom prst="ellipse">
            <a:avLst/>
          </a:prstGeom>
          <a:solidFill>
            <a:schemeClr val="tx1">
              <a:alpha val="10000"/>
            </a:schemeClr>
          </a:solidFill>
        </p:spPr>
        <p:txBody>
          <a:bodyPr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2" name="Text Placeholder 9">
            <a:extLst>
              <a:ext uri="{FF2B5EF4-FFF2-40B4-BE49-F238E27FC236}">
                <a16:creationId xmlns:a16="http://schemas.microsoft.com/office/drawing/2014/main" id="{C15F42E2-EE95-4479-80E9-94A75E9D6E98}"/>
              </a:ext>
            </a:extLst>
          </p:cNvPr>
          <p:cNvSpPr>
            <a:spLocks noGrp="1"/>
          </p:cNvSpPr>
          <p:nvPr>
            <p:ph type="body" sz="quarter" idx="28" hasCustomPrompt="1"/>
          </p:nvPr>
        </p:nvSpPr>
        <p:spPr>
          <a:xfrm>
            <a:off x="4739330" y="1767887"/>
            <a:ext cx="3998591"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4059823C-F505-4D2A-854E-5144BD58A767}"/>
              </a:ext>
            </a:extLst>
          </p:cNvPr>
          <p:cNvSpPr>
            <a:spLocks noGrp="1"/>
          </p:cNvSpPr>
          <p:nvPr>
            <p:ph type="body" sz="quarter" idx="29" hasCustomPrompt="1"/>
          </p:nvPr>
        </p:nvSpPr>
        <p:spPr>
          <a:xfrm>
            <a:off x="8238481" y="2207063"/>
            <a:ext cx="3120238"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10" name="Text Placeholder 3">
            <a:extLst>
              <a:ext uri="{FF2B5EF4-FFF2-40B4-BE49-F238E27FC236}">
                <a16:creationId xmlns:a16="http://schemas.microsoft.com/office/drawing/2014/main" id="{B30FA196-A035-4908-BA51-B769293255A9}"/>
              </a:ext>
            </a:extLst>
          </p:cNvPr>
          <p:cNvSpPr>
            <a:spLocks noGrp="1"/>
          </p:cNvSpPr>
          <p:nvPr>
            <p:ph type="body" sz="quarter" idx="30" hasCustomPrompt="1"/>
          </p:nvPr>
        </p:nvSpPr>
        <p:spPr>
          <a:xfrm>
            <a:off x="1658929" y="2205688"/>
            <a:ext cx="2811618" cy="1440000"/>
          </a:xfrm>
          <a:prstGeom prst="rect">
            <a:avLst/>
          </a:prstGeom>
          <a:noFill/>
        </p:spPr>
        <p:txBody>
          <a:bodyPr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Text Placeholder 9">
            <a:extLst>
              <a:ext uri="{FF2B5EF4-FFF2-40B4-BE49-F238E27FC236}">
                <a16:creationId xmlns:a16="http://schemas.microsoft.com/office/drawing/2014/main" id="{38F1EEC3-A74E-4124-95F3-D8A27EA3DDFC}"/>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2</a:t>
            </a:r>
          </a:p>
        </p:txBody>
      </p:sp>
      <p:sp>
        <p:nvSpPr>
          <p:cNvPr id="14" name="Text Placeholder 9">
            <a:extLst>
              <a:ext uri="{FF2B5EF4-FFF2-40B4-BE49-F238E27FC236}">
                <a16:creationId xmlns:a16="http://schemas.microsoft.com/office/drawing/2014/main" id="{744F95B1-3E5D-46C4-846F-01E3035D1A72}"/>
              </a:ext>
            </a:extLst>
          </p:cNvPr>
          <p:cNvSpPr>
            <a:spLocks noGrp="1"/>
          </p:cNvSpPr>
          <p:nvPr>
            <p:ph type="body" sz="quarter" idx="32"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3</a:t>
            </a:r>
          </a:p>
        </p:txBody>
      </p:sp>
      <p:sp>
        <p:nvSpPr>
          <p:cNvPr id="16" name="Content Placeholder 3">
            <a:extLst>
              <a:ext uri="{FF2B5EF4-FFF2-40B4-BE49-F238E27FC236}">
                <a16:creationId xmlns:a16="http://schemas.microsoft.com/office/drawing/2014/main" id="{39CDA933-12B5-44CD-BD16-C9589DE755EE}"/>
              </a:ext>
            </a:extLst>
          </p:cNvPr>
          <p:cNvSpPr>
            <a:spLocks noGrp="1"/>
          </p:cNvSpPr>
          <p:nvPr>
            <p:ph sz="half" idx="2" hasCustomPrompt="1"/>
          </p:nvPr>
        </p:nvSpPr>
        <p:spPr>
          <a:xfrm>
            <a:off x="2074738"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7" name="Text Placeholder 5">
            <a:extLst>
              <a:ext uri="{FF2B5EF4-FFF2-40B4-BE49-F238E27FC236}">
                <a16:creationId xmlns:a16="http://schemas.microsoft.com/office/drawing/2014/main" id="{9751FCE0-5FA8-4E25-A4E7-8B2901F69491}"/>
              </a:ext>
            </a:extLst>
          </p:cNvPr>
          <p:cNvSpPr>
            <a:spLocks noGrp="1"/>
          </p:cNvSpPr>
          <p:nvPr>
            <p:ph type="body" sz="quarter" idx="12" hasCustomPrompt="1"/>
          </p:nvPr>
        </p:nvSpPr>
        <p:spPr>
          <a:xfrm>
            <a:off x="5748625"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8" name="Text Placeholder 9">
            <a:extLst>
              <a:ext uri="{FF2B5EF4-FFF2-40B4-BE49-F238E27FC236}">
                <a16:creationId xmlns:a16="http://schemas.microsoft.com/office/drawing/2014/main" id="{0D97BC04-5B6C-4CFD-8184-7637C9A8F8E4}"/>
              </a:ext>
            </a:extLst>
          </p:cNvPr>
          <p:cNvSpPr>
            <a:spLocks noGrp="1"/>
          </p:cNvSpPr>
          <p:nvPr>
            <p:ph type="body" sz="quarter" idx="13" hasCustomPrompt="1"/>
          </p:nvPr>
        </p:nvSpPr>
        <p:spPr>
          <a:xfrm>
            <a:off x="8808600"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22" name="Text Placeholder 5">
            <a:extLst>
              <a:ext uri="{FF2B5EF4-FFF2-40B4-BE49-F238E27FC236}">
                <a16:creationId xmlns:a16="http://schemas.microsoft.com/office/drawing/2014/main" id="{E7A8CB18-EF35-4644-9DDB-02D8B65EA55E}"/>
              </a:ext>
            </a:extLst>
          </p:cNvPr>
          <p:cNvSpPr>
            <a:spLocks noGrp="1"/>
          </p:cNvSpPr>
          <p:nvPr>
            <p:ph type="body" sz="quarter" idx="33"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897170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436FA5D-088F-4BDE-ABD2-A640A8610900}"/>
              </a:ext>
            </a:extLst>
          </p:cNvPr>
          <p:cNvCxnSpPr/>
          <p:nvPr userDrawn="1"/>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cxnSp>
        <p:nvCxnSpPr>
          <p:cNvPr id="8" name="Straight Connector 7">
            <a:extLst>
              <a:ext uri="{FF2B5EF4-FFF2-40B4-BE49-F238E27FC236}">
                <a16:creationId xmlns:a16="http://schemas.microsoft.com/office/drawing/2014/main" id="{0C2BCB80-6997-4274-AAFE-65C2CCFFFD10}"/>
              </a:ext>
            </a:extLst>
          </p:cNvPr>
          <p:cNvCxnSpPr>
            <a:cxnSpLocks/>
          </p:cNvCxnSpPr>
          <p:nvPr userDrawn="1"/>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9A1FC84B-8A06-4879-86ED-47E43AAC9888}"/>
              </a:ext>
            </a:extLst>
          </p:cNvPr>
          <p:cNvSpPr>
            <a:spLocks noGrp="1"/>
          </p:cNvSpPr>
          <p:nvPr>
            <p:ph type="body" sz="quarter" idx="12" hasCustomPrompt="1"/>
          </p:nvPr>
        </p:nvSpPr>
        <p:spPr>
          <a:xfrm>
            <a:off x="5112000" y="951013"/>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4B975678-3DFA-4D26-9CF6-01294F7259E4}"/>
              </a:ext>
            </a:extLst>
          </p:cNvPr>
          <p:cNvSpPr>
            <a:spLocks noGrp="1"/>
          </p:cNvSpPr>
          <p:nvPr>
            <p:ph type="body" sz="quarter" idx="13" hasCustomPrompt="1"/>
          </p:nvPr>
        </p:nvSpPr>
        <p:spPr>
          <a:xfrm>
            <a:off x="5106000" y="6046600"/>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3" name="Text Placeholder 5">
            <a:extLst>
              <a:ext uri="{FF2B5EF4-FFF2-40B4-BE49-F238E27FC236}">
                <a16:creationId xmlns:a16="http://schemas.microsoft.com/office/drawing/2014/main" id="{8B55997C-0304-482F-A7C3-8E50C8ED55D7}"/>
              </a:ext>
            </a:extLst>
          </p:cNvPr>
          <p:cNvSpPr>
            <a:spLocks noGrp="1"/>
          </p:cNvSpPr>
          <p:nvPr>
            <p:ph type="body" sz="quarter" idx="14" hasCustomPrompt="1"/>
          </p:nvPr>
        </p:nvSpPr>
        <p:spPr>
          <a:xfrm>
            <a:off x="432000" y="3260393"/>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4" name="Text Placeholder 5">
            <a:extLst>
              <a:ext uri="{FF2B5EF4-FFF2-40B4-BE49-F238E27FC236}">
                <a16:creationId xmlns:a16="http://schemas.microsoft.com/office/drawing/2014/main" id="{E26AB0A6-DA7A-4EA3-9528-68FDBA8BF358}"/>
              </a:ext>
            </a:extLst>
          </p:cNvPr>
          <p:cNvSpPr>
            <a:spLocks noGrp="1"/>
          </p:cNvSpPr>
          <p:nvPr>
            <p:ph type="body" sz="quarter" idx="15" hasCustomPrompt="1"/>
          </p:nvPr>
        </p:nvSpPr>
        <p:spPr>
          <a:xfrm>
            <a:off x="9792001" y="3260393"/>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Tree>
    <p:extLst>
      <p:ext uri="{BB962C8B-B14F-4D97-AF65-F5344CB8AC3E}">
        <p14:creationId xmlns:p14="http://schemas.microsoft.com/office/powerpoint/2010/main" val="966920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Tree>
    <p:extLst>
      <p:ext uri="{BB962C8B-B14F-4D97-AF65-F5344CB8AC3E}">
        <p14:creationId xmlns:p14="http://schemas.microsoft.com/office/powerpoint/2010/main" val="1502111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6300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Tree>
    <p:extLst>
      <p:ext uri="{BB962C8B-B14F-4D97-AF65-F5344CB8AC3E}">
        <p14:creationId xmlns:p14="http://schemas.microsoft.com/office/powerpoint/2010/main" val="4050061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5908-D8D7-48AF-8B8F-21B88B87DDF2}"/>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4" name="Content Placeholder 3">
            <a:extLst>
              <a:ext uri="{FF2B5EF4-FFF2-40B4-BE49-F238E27FC236}">
                <a16:creationId xmlns:a16="http://schemas.microsoft.com/office/drawing/2014/main" id="{60B617A5-FA6C-44C9-ABCB-DCA5D4615EC7}"/>
              </a:ext>
            </a:extLst>
          </p:cNvPr>
          <p:cNvSpPr>
            <a:spLocks noGrp="1"/>
          </p:cNvSpPr>
          <p:nvPr>
            <p:ph sz="half" idx="2" hasCustomPrompt="1"/>
          </p:nvPr>
        </p:nvSpPr>
        <p:spPr>
          <a:xfrm>
            <a:off x="432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a:extLst>
              <a:ext uri="{FF2B5EF4-FFF2-40B4-BE49-F238E27FC236}">
                <a16:creationId xmlns:a16="http://schemas.microsoft.com/office/drawing/2014/main" id="{0A122ACD-5C8B-4CDA-89C5-565C88865B50}"/>
              </a:ext>
            </a:extLst>
          </p:cNvPr>
          <p:cNvSpPr>
            <a:spLocks noGrp="1"/>
          </p:cNvSpPr>
          <p:nvPr>
            <p:ph sz="quarter" idx="4" hasCustomPrompt="1"/>
          </p:nvPr>
        </p:nvSpPr>
        <p:spPr>
          <a:xfrm>
            <a:off x="6300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43614A35-31E3-40DA-85DD-07B207690717}"/>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cxnSp>
        <p:nvCxnSpPr>
          <p:cNvPr id="12" name="Straight Connector 11" title="Divider Line">
            <a:extLst>
              <a:ext uri="{FF2B5EF4-FFF2-40B4-BE49-F238E27FC236}">
                <a16:creationId xmlns:a16="http://schemas.microsoft.com/office/drawing/2014/main" id="{03063CBE-E62B-44CB-9B45-D39B595FE2AF}"/>
              </a:ext>
            </a:extLst>
          </p:cNvPr>
          <p:cNvCxnSpPr>
            <a:cxnSpLocks/>
          </p:cNvCxnSpPr>
          <p:nvPr userDrawn="1"/>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Divider Line">
            <a:extLst>
              <a:ext uri="{FF2B5EF4-FFF2-40B4-BE49-F238E27FC236}">
                <a16:creationId xmlns:a16="http://schemas.microsoft.com/office/drawing/2014/main" id="{0EA58CA1-D7A1-4089-B687-193C35202523}"/>
              </a:ext>
            </a:extLst>
          </p:cNvPr>
          <p:cNvCxnSpPr>
            <a:cxnSpLocks/>
          </p:cNvCxnSpPr>
          <p:nvPr userDrawn="1"/>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A1844C96-F6D4-4E32-8A11-B1815109D205}"/>
              </a:ext>
            </a:extLst>
          </p:cNvPr>
          <p:cNvSpPr>
            <a:spLocks noGrp="1"/>
          </p:cNvSpPr>
          <p:nvPr>
            <p:ph type="body" idx="1" hasCustomPrompt="1"/>
          </p:nvPr>
        </p:nvSpPr>
        <p:spPr>
          <a:xfrm>
            <a:off x="432000" y="1654025"/>
            <a:ext cx="54720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5" name="Text Placeholder 4">
            <a:extLst>
              <a:ext uri="{FF2B5EF4-FFF2-40B4-BE49-F238E27FC236}">
                <a16:creationId xmlns:a16="http://schemas.microsoft.com/office/drawing/2014/main" id="{EA0BCCC6-F846-426B-B421-41B835224F43}"/>
              </a:ext>
            </a:extLst>
          </p:cNvPr>
          <p:cNvSpPr>
            <a:spLocks noGrp="1"/>
          </p:cNvSpPr>
          <p:nvPr>
            <p:ph type="body" sz="quarter" idx="3" hasCustomPrompt="1"/>
          </p:nvPr>
        </p:nvSpPr>
        <p:spPr>
          <a:xfrm>
            <a:off x="6312700" y="1654025"/>
            <a:ext cx="54593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Tree>
    <p:extLst>
      <p:ext uri="{BB962C8B-B14F-4D97-AF65-F5344CB8AC3E}">
        <p14:creationId xmlns:p14="http://schemas.microsoft.com/office/powerpoint/2010/main" val="55309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6" name="Content Placeholder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9" name="Content Placeholder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13" name="Text Placeholder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14" name="Picture 13">
            <a:extLst>
              <a:ext uri="{FF2B5EF4-FFF2-40B4-BE49-F238E27FC236}">
                <a16:creationId xmlns:a16="http://schemas.microsoft.com/office/drawing/2014/main" id="{2FC6EA23-E324-4F5E-AA98-DC73283259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52000" y="310022"/>
            <a:ext cx="2009094" cy="553978"/>
          </a:xfrm>
          <a:prstGeom prst="rect">
            <a:avLst/>
          </a:prstGeom>
        </p:spPr>
      </p:pic>
    </p:spTree>
    <p:extLst>
      <p:ext uri="{BB962C8B-B14F-4D97-AF65-F5344CB8AC3E}">
        <p14:creationId xmlns:p14="http://schemas.microsoft.com/office/powerpoint/2010/main" val="1601538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cxnSp>
        <p:nvCxnSpPr>
          <p:cNvPr id="8" name="Straight Arrow Connector 7">
            <a:extLst>
              <a:ext uri="{FF2B5EF4-FFF2-40B4-BE49-F238E27FC236}">
                <a16:creationId xmlns:a16="http://schemas.microsoft.com/office/drawing/2014/main" id="{B66BE87F-A588-41BE-A251-8940FFF7BDB0}"/>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EE87B275-BCEB-48C5-BD58-39E2B9AB906E}"/>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0" name="Text Placeholder 10">
            <a:extLst>
              <a:ext uri="{FF2B5EF4-FFF2-40B4-BE49-F238E27FC236}">
                <a16:creationId xmlns:a16="http://schemas.microsoft.com/office/drawing/2014/main" id="{75FEF587-0930-42DA-AF85-54F9A14870D3}"/>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1" name="Text Placeholder 10">
            <a:extLst>
              <a:ext uri="{FF2B5EF4-FFF2-40B4-BE49-F238E27FC236}">
                <a16:creationId xmlns:a16="http://schemas.microsoft.com/office/drawing/2014/main" id="{77B00876-F334-4F19-ACB9-5A52E300C62F}"/>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2" name="Text Placeholder 10">
            <a:extLst>
              <a:ext uri="{FF2B5EF4-FFF2-40B4-BE49-F238E27FC236}">
                <a16:creationId xmlns:a16="http://schemas.microsoft.com/office/drawing/2014/main" id="{DC5160FB-C621-4014-AF15-7C31EBF94639}"/>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3" name="Text Placeholder 10">
            <a:extLst>
              <a:ext uri="{FF2B5EF4-FFF2-40B4-BE49-F238E27FC236}">
                <a16:creationId xmlns:a16="http://schemas.microsoft.com/office/drawing/2014/main" id="{3D37E5E1-DD5A-4C77-849F-40C0D2AE3F71}"/>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4" name="Text Placeholder 10">
            <a:extLst>
              <a:ext uri="{FF2B5EF4-FFF2-40B4-BE49-F238E27FC236}">
                <a16:creationId xmlns:a16="http://schemas.microsoft.com/office/drawing/2014/main" id="{8164CA25-5B7F-4EDD-8B42-0D567DED179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15876039-3F56-4587-900E-4FCE60BCA50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515FCEBD-9007-4B9D-AE69-7F8068A14B21}"/>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8856F7F9-97EB-4612-BB5C-DDB9D90C9CD4}"/>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B0C577BC-AD44-4FF0-8F34-D7ABD44B100A}"/>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12E19F39-39CE-43A3-912F-3D8656DA5E76}"/>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0" name="Text Placeholder 10">
            <a:extLst>
              <a:ext uri="{FF2B5EF4-FFF2-40B4-BE49-F238E27FC236}">
                <a16:creationId xmlns:a16="http://schemas.microsoft.com/office/drawing/2014/main" id="{64F2C543-C785-4078-9811-96F28F1BF210}"/>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022F0FFE-8538-47C2-9227-B4DE41186CE8}"/>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5D12B21-B498-4E00-B817-457BAED99A33}"/>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A60F8F4D-F654-4555-BC21-7137D98E027C}"/>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0B633DEF-CDC6-4A75-A05B-0C875E2B8FF1}"/>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23A67F56-440C-4AE2-B52E-F6ECF3E31F86}"/>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E8F5BF8F-8918-4E36-8AAF-45E994E46B29}"/>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1A2F56E4-C780-42A2-BA54-B1EAB7CA2197}"/>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7405E86B-3690-4EBE-8353-7ABE76F10810}"/>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DB54048B-A035-47F0-B54D-1B9676EE8931}"/>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12F6976C-DDBF-4808-9B45-2C78E0FC6AA7}"/>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66103D17-8EEC-45BF-B909-8F6DB8575A35}"/>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57F6EB7B-A4AE-4147-A94B-9C2860A158F4}"/>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95673032-36DB-4772-82D8-46E21D810A56}"/>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CDE9935C-FEBD-421A-A63B-8A87A2D4A4D9}"/>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 name="Text Placeholder 3">
            <a:extLst>
              <a:ext uri="{FF2B5EF4-FFF2-40B4-BE49-F238E27FC236}">
                <a16:creationId xmlns:a16="http://schemas.microsoft.com/office/drawing/2014/main" id="{D242C672-1222-4C21-9E3D-F365D9665E1B}"/>
              </a:ext>
            </a:extLst>
          </p:cNvPr>
          <p:cNvSpPr>
            <a:spLocks noGrp="1"/>
          </p:cNvSpPr>
          <p:nvPr>
            <p:ph type="body" sz="quarter" idx="59" hasCustomPrompt="1"/>
          </p:nvPr>
        </p:nvSpPr>
        <p:spPr>
          <a:xfrm>
            <a:off x="5360988" y="2190750"/>
            <a:ext cx="1793875" cy="561975"/>
          </a:xfrm>
          <a:solidFill>
            <a:schemeClr val="bg1">
              <a:lumMod val="95000"/>
            </a:schemeClr>
          </a:solidFill>
        </p:spPr>
        <p:txBody>
          <a:bodyPr tIns="36000" anchor="t"/>
          <a:lstStyle>
            <a:lvl1pPr marL="0" indent="0" algn="ctr">
              <a:buNone/>
              <a:defRPr sz="1600"/>
            </a:lvl1pPr>
          </a:lstStyle>
          <a:p>
            <a:pPr lvl="0"/>
            <a:r>
              <a:rPr lang="en-US" noProof="0"/>
              <a:t>Item Title</a:t>
            </a:r>
          </a:p>
        </p:txBody>
      </p:sp>
      <p:sp>
        <p:nvSpPr>
          <p:cNvPr id="37" name="Text Placeholder 36">
            <a:extLst>
              <a:ext uri="{FF2B5EF4-FFF2-40B4-BE49-F238E27FC236}">
                <a16:creationId xmlns:a16="http://schemas.microsoft.com/office/drawing/2014/main" id="{2F97A7E3-509A-417D-9818-EDDA3B539E4F}"/>
              </a:ext>
            </a:extLst>
          </p:cNvPr>
          <p:cNvSpPr>
            <a:spLocks noGrp="1"/>
          </p:cNvSpPr>
          <p:nvPr>
            <p:ph type="body" sz="quarter" idx="60" hasCustomPrompt="1"/>
          </p:nvPr>
        </p:nvSpPr>
        <p:spPr>
          <a:xfrm>
            <a:off x="5412717"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Tree>
    <p:extLst>
      <p:ext uri="{BB962C8B-B14F-4D97-AF65-F5344CB8AC3E}">
        <p14:creationId xmlns:p14="http://schemas.microsoft.com/office/powerpoint/2010/main" val="529110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5" name="Picture Placeholder 4">
            <a:extLst>
              <a:ext uri="{FF2B5EF4-FFF2-40B4-BE49-F238E27FC236}">
                <a16:creationId xmlns:a16="http://schemas.microsoft.com/office/drawing/2014/main" id="{8977821B-617D-47E4-AAA2-FADADD15EBCD}"/>
              </a:ext>
            </a:extLst>
          </p:cNvPr>
          <p:cNvSpPr>
            <a:spLocks noGrp="1"/>
          </p:cNvSpPr>
          <p:nvPr>
            <p:ph type="pic" sz="quarter" idx="12" hasCustomPrompt="1"/>
          </p:nvPr>
        </p:nvSpPr>
        <p:spPr>
          <a:xfrm>
            <a:off x="431799"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1974854"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11" name="Text Placeholder 10">
            <a:extLst>
              <a:ext uri="{FF2B5EF4-FFF2-40B4-BE49-F238E27FC236}">
                <a16:creationId xmlns:a16="http://schemas.microsoft.com/office/drawing/2014/main" id="{53739758-B746-428A-A18B-3989DA89A860}"/>
              </a:ext>
            </a:extLst>
          </p:cNvPr>
          <p:cNvSpPr>
            <a:spLocks noGrp="1"/>
          </p:cNvSpPr>
          <p:nvPr>
            <p:ph type="body" sz="quarter" idx="14" hasCustomPrompt="1"/>
          </p:nvPr>
        </p:nvSpPr>
        <p:spPr>
          <a:xfrm>
            <a:off x="1974854"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8" name="Text Placeholder 8">
            <a:extLst>
              <a:ext uri="{FF2B5EF4-FFF2-40B4-BE49-F238E27FC236}">
                <a16:creationId xmlns:a16="http://schemas.microsoft.com/office/drawing/2014/main" id="{B502D142-31B4-4BFF-A18F-9FB36E0F4005}"/>
              </a:ext>
            </a:extLst>
          </p:cNvPr>
          <p:cNvSpPr>
            <a:spLocks noGrp="1"/>
          </p:cNvSpPr>
          <p:nvPr>
            <p:ph type="body" sz="quarter" idx="33" hasCustomPrompt="1"/>
          </p:nvPr>
        </p:nvSpPr>
        <p:spPr>
          <a:xfrm>
            <a:off x="1974854"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1" name="Picture Placeholder 4">
            <a:extLst>
              <a:ext uri="{FF2B5EF4-FFF2-40B4-BE49-F238E27FC236}">
                <a16:creationId xmlns:a16="http://schemas.microsoft.com/office/drawing/2014/main" id="{ED382BE6-73A2-49C4-9284-7996310FE85F}"/>
              </a:ext>
            </a:extLst>
          </p:cNvPr>
          <p:cNvSpPr>
            <a:spLocks noGrp="1"/>
          </p:cNvSpPr>
          <p:nvPr>
            <p:ph type="pic" sz="quarter" idx="34" hasCustomPrompt="1"/>
          </p:nvPr>
        </p:nvSpPr>
        <p:spPr>
          <a:xfrm>
            <a:off x="4268028"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2" name="Text Placeholder 8">
            <a:extLst>
              <a:ext uri="{FF2B5EF4-FFF2-40B4-BE49-F238E27FC236}">
                <a16:creationId xmlns:a16="http://schemas.microsoft.com/office/drawing/2014/main" id="{5E81FDE4-AA9D-42F8-BEAF-C710A81DC8AB}"/>
              </a:ext>
            </a:extLst>
          </p:cNvPr>
          <p:cNvSpPr>
            <a:spLocks noGrp="1"/>
          </p:cNvSpPr>
          <p:nvPr>
            <p:ph type="body" sz="quarter" idx="35" hasCustomPrompt="1"/>
          </p:nvPr>
        </p:nvSpPr>
        <p:spPr>
          <a:xfrm>
            <a:off x="581108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3" name="Text Placeholder 10">
            <a:extLst>
              <a:ext uri="{FF2B5EF4-FFF2-40B4-BE49-F238E27FC236}">
                <a16:creationId xmlns:a16="http://schemas.microsoft.com/office/drawing/2014/main" id="{9D6585E1-D051-4611-811C-C8101B0D2F03}"/>
              </a:ext>
            </a:extLst>
          </p:cNvPr>
          <p:cNvSpPr>
            <a:spLocks noGrp="1"/>
          </p:cNvSpPr>
          <p:nvPr>
            <p:ph type="body" sz="quarter" idx="36" hasCustomPrompt="1"/>
          </p:nvPr>
        </p:nvSpPr>
        <p:spPr>
          <a:xfrm>
            <a:off x="581108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4" name="Text Placeholder 8">
            <a:extLst>
              <a:ext uri="{FF2B5EF4-FFF2-40B4-BE49-F238E27FC236}">
                <a16:creationId xmlns:a16="http://schemas.microsoft.com/office/drawing/2014/main" id="{6C195A32-24CC-4109-9C00-31757D0A0A3C}"/>
              </a:ext>
            </a:extLst>
          </p:cNvPr>
          <p:cNvSpPr>
            <a:spLocks noGrp="1"/>
          </p:cNvSpPr>
          <p:nvPr>
            <p:ph type="body" sz="quarter" idx="37" hasCustomPrompt="1"/>
          </p:nvPr>
        </p:nvSpPr>
        <p:spPr>
          <a:xfrm>
            <a:off x="581108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5" name="Picture Placeholder 4">
            <a:extLst>
              <a:ext uri="{FF2B5EF4-FFF2-40B4-BE49-F238E27FC236}">
                <a16:creationId xmlns:a16="http://schemas.microsoft.com/office/drawing/2014/main" id="{B318C64F-C963-4A3C-BB8F-999A7F7F5F88}"/>
              </a:ext>
            </a:extLst>
          </p:cNvPr>
          <p:cNvSpPr>
            <a:spLocks noGrp="1"/>
          </p:cNvSpPr>
          <p:nvPr>
            <p:ph type="pic" sz="quarter" idx="38" hasCustomPrompt="1"/>
          </p:nvPr>
        </p:nvSpPr>
        <p:spPr>
          <a:xfrm>
            <a:off x="8112825"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6" name="Text Placeholder 8">
            <a:extLst>
              <a:ext uri="{FF2B5EF4-FFF2-40B4-BE49-F238E27FC236}">
                <a16:creationId xmlns:a16="http://schemas.microsoft.com/office/drawing/2014/main" id="{B8B9BC49-5937-4C0A-9AA6-7A7DA7F18CAF}"/>
              </a:ext>
            </a:extLst>
          </p:cNvPr>
          <p:cNvSpPr>
            <a:spLocks noGrp="1"/>
          </p:cNvSpPr>
          <p:nvPr>
            <p:ph type="body" sz="quarter" idx="39" hasCustomPrompt="1"/>
          </p:nvPr>
        </p:nvSpPr>
        <p:spPr>
          <a:xfrm>
            <a:off x="964731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7" name="Text Placeholder 10">
            <a:extLst>
              <a:ext uri="{FF2B5EF4-FFF2-40B4-BE49-F238E27FC236}">
                <a16:creationId xmlns:a16="http://schemas.microsoft.com/office/drawing/2014/main" id="{8020B4D6-002F-4FA9-BF1D-FC56D9A06F28}"/>
              </a:ext>
            </a:extLst>
          </p:cNvPr>
          <p:cNvSpPr>
            <a:spLocks noGrp="1"/>
          </p:cNvSpPr>
          <p:nvPr>
            <p:ph type="body" sz="quarter" idx="40" hasCustomPrompt="1"/>
          </p:nvPr>
        </p:nvSpPr>
        <p:spPr>
          <a:xfrm>
            <a:off x="964731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8" name="Text Placeholder 8">
            <a:extLst>
              <a:ext uri="{FF2B5EF4-FFF2-40B4-BE49-F238E27FC236}">
                <a16:creationId xmlns:a16="http://schemas.microsoft.com/office/drawing/2014/main" id="{93C1946C-7118-4BF3-8EE8-B0944465F49A}"/>
              </a:ext>
            </a:extLst>
          </p:cNvPr>
          <p:cNvSpPr>
            <a:spLocks noGrp="1"/>
          </p:cNvSpPr>
          <p:nvPr>
            <p:ph type="body" sz="quarter" idx="41" hasCustomPrompt="1"/>
          </p:nvPr>
        </p:nvSpPr>
        <p:spPr>
          <a:xfrm>
            <a:off x="964731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Tree>
    <p:extLst>
      <p:ext uri="{BB962C8B-B14F-4D97-AF65-F5344CB8AC3E}">
        <p14:creationId xmlns:p14="http://schemas.microsoft.com/office/powerpoint/2010/main" val="1638949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37570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37570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4319606"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4319606"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6263509"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6263509"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8207412"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8207412"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37570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4319606"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6263509"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8207412"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1" name="Text Placeholder 8">
            <a:extLst>
              <a:ext uri="{FF2B5EF4-FFF2-40B4-BE49-F238E27FC236}">
                <a16:creationId xmlns:a16="http://schemas.microsoft.com/office/drawing/2014/main" id="{F9EF21D5-1862-4F5B-86BF-B76AF2A72B32}"/>
              </a:ext>
            </a:extLst>
          </p:cNvPr>
          <p:cNvSpPr>
            <a:spLocks noGrp="1"/>
          </p:cNvSpPr>
          <p:nvPr>
            <p:ph type="body" sz="quarter" idx="46" hasCustomPrompt="1"/>
          </p:nvPr>
        </p:nvSpPr>
        <p:spPr>
          <a:xfrm>
            <a:off x="1015131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22" name="Text Placeholder 10">
            <a:extLst>
              <a:ext uri="{FF2B5EF4-FFF2-40B4-BE49-F238E27FC236}">
                <a16:creationId xmlns:a16="http://schemas.microsoft.com/office/drawing/2014/main" id="{80EC8DA4-EC6B-4362-949F-968E973A545B}"/>
              </a:ext>
            </a:extLst>
          </p:cNvPr>
          <p:cNvSpPr>
            <a:spLocks noGrp="1"/>
          </p:cNvSpPr>
          <p:nvPr>
            <p:ph type="body" sz="quarter" idx="47" hasCustomPrompt="1"/>
          </p:nvPr>
        </p:nvSpPr>
        <p:spPr>
          <a:xfrm>
            <a:off x="1015131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23" name="Picture Placeholder 15">
            <a:extLst>
              <a:ext uri="{FF2B5EF4-FFF2-40B4-BE49-F238E27FC236}">
                <a16:creationId xmlns:a16="http://schemas.microsoft.com/office/drawing/2014/main" id="{FC64B5FD-0E87-4FAB-AFEA-D10DFED9F653}"/>
              </a:ext>
            </a:extLst>
          </p:cNvPr>
          <p:cNvSpPr>
            <a:spLocks noGrp="1"/>
          </p:cNvSpPr>
          <p:nvPr>
            <p:ph type="pic" sz="quarter" idx="48"/>
          </p:nvPr>
        </p:nvSpPr>
        <p:spPr>
          <a:xfrm>
            <a:off x="1015131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346205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539896" y="2377000"/>
            <a:ext cx="3571782" cy="2387600"/>
          </a:xfrm>
        </p:spPr>
        <p:txBody>
          <a:bodyPr anchor="b"/>
          <a:lstStyle>
            <a:lvl1pPr algn="l">
              <a:defRPr sz="36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539896" y="4962525"/>
            <a:ext cx="35717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787B6BB1-24C3-48A6-913C-94F7EA8127A1}"/>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C1C9CBFF-5639-480A-82C7-50DAD54E2E48}"/>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0128617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7" name="Picture 6">
            <a:extLst>
              <a:ext uri="{FF2B5EF4-FFF2-40B4-BE49-F238E27FC236}">
                <a16:creationId xmlns:a16="http://schemas.microsoft.com/office/drawing/2014/main" id="{762B159D-8560-4211-8E3E-92DA27DAACD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52000" y="310022"/>
            <a:ext cx="2009094" cy="553978"/>
          </a:xfrm>
          <a:prstGeom prst="rect">
            <a:avLst/>
          </a:prstGeom>
        </p:spPr>
      </p:pic>
    </p:spTree>
    <p:extLst>
      <p:ext uri="{BB962C8B-B14F-4D97-AF65-F5344CB8AC3E}">
        <p14:creationId xmlns:p14="http://schemas.microsoft.com/office/powerpoint/2010/main" val="2434267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Tree>
    <p:extLst>
      <p:ext uri="{BB962C8B-B14F-4D97-AF65-F5344CB8AC3E}">
        <p14:creationId xmlns:p14="http://schemas.microsoft.com/office/powerpoint/2010/main" val="3059284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82A4E56-DEE9-4FB2-89FF-0F12DB08ADCA}"/>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Tree>
    <p:extLst>
      <p:ext uri="{BB962C8B-B14F-4D97-AF65-F5344CB8AC3E}">
        <p14:creationId xmlns:p14="http://schemas.microsoft.com/office/powerpoint/2010/main" val="1760238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2">
    <p:bg>
      <p:bgPr>
        <a:solidFill>
          <a:schemeClr val="bg1">
            <a:lumMod val="95000"/>
          </a:schemeClr>
        </a:solidFill>
        <a:effectLst/>
      </p:bgPr>
    </p:bg>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18472"/>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9" name="Rectangle 8">
            <a:extLst>
              <a:ext uri="{FF2B5EF4-FFF2-40B4-BE49-F238E27FC236}">
                <a16:creationId xmlns:a16="http://schemas.microsoft.com/office/drawing/2014/main"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1EA3B184-0AF0-4DF5-B2BD-E6D1806BE1BF}"/>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6336000" y="0"/>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anchor="b"/>
          <a:lstStyle>
            <a:lvl1pPr algn="l">
              <a:defRPr sz="5400" spc="-30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5" name="Text Placeholder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a:r>
              <a:rPr lang="en-US" noProof="0"/>
              <a:t>Contact Number</a:t>
            </a:r>
          </a:p>
        </p:txBody>
      </p:sp>
      <p:sp>
        <p:nvSpPr>
          <p:cNvPr id="10" name="Text Placeholder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a:r>
              <a:rPr lang="en-US" noProof="0"/>
              <a:t>Email or Social Media Handle</a:t>
            </a:r>
          </a:p>
        </p:txBody>
      </p:sp>
    </p:spTree>
    <p:extLst>
      <p:ext uri="{BB962C8B-B14F-4D97-AF65-F5344CB8AC3E}">
        <p14:creationId xmlns:p14="http://schemas.microsoft.com/office/powerpoint/2010/main" val="4100815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bile App Previews">
    <p:spTree>
      <p:nvGrpSpPr>
        <p:cNvPr id="1" name=""/>
        <p:cNvGrpSpPr/>
        <p:nvPr/>
      </p:nvGrpSpPr>
      <p:grpSpPr>
        <a:xfrm>
          <a:off x="0" y="0"/>
          <a:ext cx="0" cy="0"/>
          <a:chOff x="0" y="0"/>
          <a:chExt cx="0" cy="0"/>
        </a:xfrm>
      </p:grpSpPr>
      <p:pic>
        <p:nvPicPr>
          <p:cNvPr id="8" name="Picture 7" descr="Screen of a cell phone&#10;&#10;Description generated with high confidence">
            <a:extLst>
              <a:ext uri="{FF2B5EF4-FFF2-40B4-BE49-F238E27FC236}">
                <a16:creationId xmlns:a16="http://schemas.microsoft.com/office/drawing/2014/main" id="{68055F11-596F-47BF-A832-A501EC346C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07" y="915497"/>
            <a:ext cx="4666142" cy="4684105"/>
          </a:xfrm>
          <a:prstGeom prst="rect">
            <a:avLst/>
          </a:prstGeom>
        </p:spPr>
      </p:pic>
      <p:pic>
        <p:nvPicPr>
          <p:cNvPr id="9" name="Picture 8" descr="Screen of a cell phone&#10;&#10;Description generated with high confidence">
            <a:extLst>
              <a:ext uri="{FF2B5EF4-FFF2-40B4-BE49-F238E27FC236}">
                <a16:creationId xmlns:a16="http://schemas.microsoft.com/office/drawing/2014/main" id="{80EBF765-2A5E-4BDA-B092-25691E4791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2929" y="915497"/>
            <a:ext cx="4666142" cy="4684105"/>
          </a:xfrm>
          <a:prstGeom prst="rect">
            <a:avLst/>
          </a:prstGeom>
        </p:spPr>
      </p:pic>
      <p:pic>
        <p:nvPicPr>
          <p:cNvPr id="10" name="Picture 9" descr="Screen of a cell phone&#10;&#10;Description generated with high confidence">
            <a:extLst>
              <a:ext uri="{FF2B5EF4-FFF2-40B4-BE49-F238E27FC236}">
                <a16:creationId xmlns:a16="http://schemas.microsoft.com/office/drawing/2014/main" id="{E97A6530-14B5-4A05-B7A3-7BA661FCD5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551" y="915497"/>
            <a:ext cx="4666142" cy="4684105"/>
          </a:xfrm>
          <a:prstGeom prst="rect">
            <a:avLst/>
          </a:prstGeom>
        </p:spPr>
      </p:pic>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a:xfrm>
            <a:off x="11772000" y="6365363"/>
            <a:ext cx="420000" cy="421200"/>
          </a:xfrm>
          <a:prstGeom prst="rect">
            <a:avLst/>
          </a:prstGeom>
        </p:spPr>
        <p:txBody>
          <a:bodyPr/>
          <a:lstStyle/>
          <a:p>
            <a:fld id="{4B73C415-D670-4716-A5EC-CC4D52CA2BAC}" type="slidenum">
              <a:rPr lang="en-US" noProof="0" smtClean="0"/>
              <a:pPr/>
              <a:t>‹#›</a:t>
            </a:fld>
            <a:endParaRPr lang="en-US" noProof="0" dirty="0"/>
          </a:p>
        </p:txBody>
      </p:sp>
      <p:sp>
        <p:nvSpPr>
          <p:cNvPr id="11" name="Content Placeholder 3">
            <a:extLst>
              <a:ext uri="{FF2B5EF4-FFF2-40B4-BE49-F238E27FC236}">
                <a16:creationId xmlns:a16="http://schemas.microsoft.com/office/drawing/2014/main" id="{47EC9494-5A42-419D-AADF-96EF1EFD7B64}"/>
              </a:ext>
            </a:extLst>
          </p:cNvPr>
          <p:cNvSpPr>
            <a:spLocks noGrp="1"/>
          </p:cNvSpPr>
          <p:nvPr>
            <p:ph sz="half" idx="2" hasCustomPrompt="1"/>
          </p:nvPr>
        </p:nvSpPr>
        <p:spPr>
          <a:xfrm>
            <a:off x="1615505"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2" name="Text Placeholder 11">
            <a:extLst>
              <a:ext uri="{FF2B5EF4-FFF2-40B4-BE49-F238E27FC236}">
                <a16:creationId xmlns:a16="http://schemas.microsoft.com/office/drawing/2014/main" id="{CE2D3309-00A3-42D9-8706-6F2A6AD3BB04}"/>
              </a:ext>
            </a:extLst>
          </p:cNvPr>
          <p:cNvSpPr>
            <a:spLocks noGrp="1"/>
          </p:cNvSpPr>
          <p:nvPr>
            <p:ph type="body" sz="quarter" idx="14" hasCustomPrompt="1"/>
          </p:nvPr>
        </p:nvSpPr>
        <p:spPr>
          <a:xfrm>
            <a:off x="1615505"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3" name="Content Placeholder 3">
            <a:extLst>
              <a:ext uri="{FF2B5EF4-FFF2-40B4-BE49-F238E27FC236}">
                <a16:creationId xmlns:a16="http://schemas.microsoft.com/office/drawing/2014/main" id="{94E4C70C-AC1E-4EDE-B2C1-23A54123479F}"/>
              </a:ext>
            </a:extLst>
          </p:cNvPr>
          <p:cNvSpPr>
            <a:spLocks noGrp="1"/>
          </p:cNvSpPr>
          <p:nvPr>
            <p:ph sz="half" idx="15" hasCustomPrompt="1"/>
          </p:nvPr>
        </p:nvSpPr>
        <p:spPr>
          <a:xfrm>
            <a:off x="517714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4" name="Text Placeholder 11">
            <a:extLst>
              <a:ext uri="{FF2B5EF4-FFF2-40B4-BE49-F238E27FC236}">
                <a16:creationId xmlns:a16="http://schemas.microsoft.com/office/drawing/2014/main" id="{14B1BB7D-C6D3-4D9C-A235-6CBB5A13EEC6}"/>
              </a:ext>
            </a:extLst>
          </p:cNvPr>
          <p:cNvSpPr>
            <a:spLocks noGrp="1"/>
          </p:cNvSpPr>
          <p:nvPr>
            <p:ph type="body" sz="quarter" idx="16" hasCustomPrompt="1"/>
          </p:nvPr>
        </p:nvSpPr>
        <p:spPr>
          <a:xfrm>
            <a:off x="517714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5" name="Content Placeholder 3">
            <a:extLst>
              <a:ext uri="{FF2B5EF4-FFF2-40B4-BE49-F238E27FC236}">
                <a16:creationId xmlns:a16="http://schemas.microsoft.com/office/drawing/2014/main" id="{718515F4-6451-4FB7-ACE4-5D9C2CD207A4}"/>
              </a:ext>
            </a:extLst>
          </p:cNvPr>
          <p:cNvSpPr>
            <a:spLocks noGrp="1"/>
          </p:cNvSpPr>
          <p:nvPr>
            <p:ph sz="half" idx="17" hasCustomPrompt="1"/>
          </p:nvPr>
        </p:nvSpPr>
        <p:spPr>
          <a:xfrm>
            <a:off x="869987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6" name="Text Placeholder 11">
            <a:extLst>
              <a:ext uri="{FF2B5EF4-FFF2-40B4-BE49-F238E27FC236}">
                <a16:creationId xmlns:a16="http://schemas.microsoft.com/office/drawing/2014/main" id="{B362C889-34FC-4EB1-967B-DC98349082CB}"/>
              </a:ext>
            </a:extLst>
          </p:cNvPr>
          <p:cNvSpPr>
            <a:spLocks noGrp="1"/>
          </p:cNvSpPr>
          <p:nvPr>
            <p:ph type="body" sz="quarter" idx="18" hasCustomPrompt="1"/>
          </p:nvPr>
        </p:nvSpPr>
        <p:spPr>
          <a:xfrm>
            <a:off x="869987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4" name="Picture Placeholder 3">
            <a:extLst>
              <a:ext uri="{FF2B5EF4-FFF2-40B4-BE49-F238E27FC236}">
                <a16:creationId xmlns:a16="http://schemas.microsoft.com/office/drawing/2014/main" id="{4C4EB921-BD58-4C2E-BDD5-FC8D2629829B}"/>
              </a:ext>
            </a:extLst>
          </p:cNvPr>
          <p:cNvSpPr>
            <a:spLocks noGrp="1"/>
          </p:cNvSpPr>
          <p:nvPr>
            <p:ph type="pic" sz="quarter" idx="19"/>
          </p:nvPr>
        </p:nvSpPr>
        <p:spPr>
          <a:xfrm>
            <a:off x="1751679"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7" name="Picture Placeholder 3">
            <a:extLst>
              <a:ext uri="{FF2B5EF4-FFF2-40B4-BE49-F238E27FC236}">
                <a16:creationId xmlns:a16="http://schemas.microsoft.com/office/drawing/2014/main" id="{3CB44DE3-C599-4EA7-BFDA-4E39AE89FC01}"/>
              </a:ext>
            </a:extLst>
          </p:cNvPr>
          <p:cNvSpPr>
            <a:spLocks noGrp="1"/>
          </p:cNvSpPr>
          <p:nvPr>
            <p:ph type="pic" sz="quarter" idx="20"/>
          </p:nvPr>
        </p:nvSpPr>
        <p:spPr>
          <a:xfrm>
            <a:off x="5281301"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8" name="Picture Placeholder 3">
            <a:extLst>
              <a:ext uri="{FF2B5EF4-FFF2-40B4-BE49-F238E27FC236}">
                <a16:creationId xmlns:a16="http://schemas.microsoft.com/office/drawing/2014/main" id="{A4392E45-2A0B-49BF-9952-79C42AF8DE90}"/>
              </a:ext>
            </a:extLst>
          </p:cNvPr>
          <p:cNvSpPr>
            <a:spLocks noGrp="1"/>
          </p:cNvSpPr>
          <p:nvPr>
            <p:ph type="pic" sz="quarter" idx="21"/>
          </p:nvPr>
        </p:nvSpPr>
        <p:spPr>
          <a:xfrm>
            <a:off x="8810923"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1230127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11772000" y="6365363"/>
            <a:ext cx="420000" cy="421200"/>
          </a:xfrm>
          <a:prstGeom prst="rect">
            <a:avLst/>
          </a:prstGeom>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 name="Text Placeholder 3">
            <a:extLst>
              <a:ext uri="{FF2B5EF4-FFF2-40B4-BE49-F238E27FC236}">
                <a16:creationId xmlns:a16="http://schemas.microsoft.com/office/drawing/2014/main" id="{749CC2AE-E299-42B4-A2C4-357708A0054F}"/>
              </a:ext>
            </a:extLst>
          </p:cNvPr>
          <p:cNvSpPr>
            <a:spLocks noGrp="1"/>
          </p:cNvSpPr>
          <p:nvPr>
            <p:ph type="body" sz="quarter" idx="34" hasCustomPrompt="1"/>
          </p:nvPr>
        </p:nvSpPr>
        <p:spPr>
          <a:xfrm>
            <a:off x="431800"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582556"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2" name="Text Placeholder 3">
            <a:extLst>
              <a:ext uri="{FF2B5EF4-FFF2-40B4-BE49-F238E27FC236}">
                <a16:creationId xmlns:a16="http://schemas.microsoft.com/office/drawing/2014/main" id="{03139A49-E537-4395-967A-08C997820703}"/>
              </a:ext>
            </a:extLst>
          </p:cNvPr>
          <p:cNvSpPr>
            <a:spLocks noGrp="1"/>
          </p:cNvSpPr>
          <p:nvPr>
            <p:ph type="body" sz="quarter" idx="35" hasCustomPrompt="1"/>
          </p:nvPr>
        </p:nvSpPr>
        <p:spPr>
          <a:xfrm>
            <a:off x="4325172" y="3591659"/>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3" name="Text Placeholder 8">
            <a:extLst>
              <a:ext uri="{FF2B5EF4-FFF2-40B4-BE49-F238E27FC236}">
                <a16:creationId xmlns:a16="http://schemas.microsoft.com/office/drawing/2014/main" id="{3EE1C8A1-F171-46D2-A92F-1B0E9C52B1A9}"/>
              </a:ext>
            </a:extLst>
          </p:cNvPr>
          <p:cNvSpPr>
            <a:spLocks noGrp="1"/>
          </p:cNvSpPr>
          <p:nvPr>
            <p:ph type="body" sz="quarter" idx="36" hasCustomPrompt="1"/>
          </p:nvPr>
        </p:nvSpPr>
        <p:spPr>
          <a:xfrm>
            <a:off x="4468052" y="5448541"/>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4" name="Text Placeholder 3">
            <a:extLst>
              <a:ext uri="{FF2B5EF4-FFF2-40B4-BE49-F238E27FC236}">
                <a16:creationId xmlns:a16="http://schemas.microsoft.com/office/drawing/2014/main" id="{E3E7FB48-98BE-4677-A80F-969F9F307209}"/>
              </a:ext>
            </a:extLst>
          </p:cNvPr>
          <p:cNvSpPr>
            <a:spLocks noGrp="1"/>
          </p:cNvSpPr>
          <p:nvPr>
            <p:ph type="body" sz="quarter" idx="37" hasCustomPrompt="1"/>
          </p:nvPr>
        </p:nvSpPr>
        <p:spPr>
          <a:xfrm>
            <a:off x="8218545"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5" name="Text Placeholder 8">
            <a:extLst>
              <a:ext uri="{FF2B5EF4-FFF2-40B4-BE49-F238E27FC236}">
                <a16:creationId xmlns:a16="http://schemas.microsoft.com/office/drawing/2014/main" id="{0146F28A-70F5-4E8B-8A3A-ADB1B6A080D1}"/>
              </a:ext>
            </a:extLst>
          </p:cNvPr>
          <p:cNvSpPr>
            <a:spLocks noGrp="1"/>
          </p:cNvSpPr>
          <p:nvPr>
            <p:ph type="body" sz="quarter" idx="38" hasCustomPrompt="1"/>
          </p:nvPr>
        </p:nvSpPr>
        <p:spPr>
          <a:xfrm>
            <a:off x="8369301"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Tree>
    <p:extLst>
      <p:ext uri="{BB962C8B-B14F-4D97-AF65-F5344CB8AC3E}">
        <p14:creationId xmlns:p14="http://schemas.microsoft.com/office/powerpoint/2010/main" val="2362715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8310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05D700-F00E-4505-8483-501219FB8BD2}"/>
              </a:ext>
            </a:extLst>
          </p:cNvPr>
          <p:cNvSpPr/>
          <p:nvPr userDrawn="1"/>
        </p:nvSpPr>
        <p:spPr>
          <a:xfrm>
            <a:off x="0" y="0"/>
            <a:ext cx="12192000" cy="63653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a:xfrm>
            <a:off x="11772000" y="6365363"/>
            <a:ext cx="420000" cy="421200"/>
          </a:xfrm>
          <a:prstGeom prst="rect">
            <a:avLst/>
          </a:prstGeom>
        </p:spPr>
        <p:txBody>
          <a:bodyPr/>
          <a:lstStyle/>
          <a:p>
            <a:fld id="{4B73C415-D670-4716-A5EC-CC4D52CA2BAC}"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a:xfrm>
            <a:off x="432000" y="6365363"/>
            <a:ext cx="5472000" cy="412431"/>
          </a:xfrm>
          <a:prstGeom prst="rect">
            <a:avLst/>
          </a:prstGeom>
        </p:spPr>
        <p:txBody>
          <a:bodyPr/>
          <a:lstStyle/>
          <a:p>
            <a:r>
              <a:rPr lang="en-US" noProof="0" dirty="0"/>
              <a:t>Add a footer</a:t>
            </a:r>
          </a:p>
        </p:txBody>
      </p:sp>
    </p:spTree>
    <p:extLst>
      <p:ext uri="{BB962C8B-B14F-4D97-AF65-F5344CB8AC3E}">
        <p14:creationId xmlns:p14="http://schemas.microsoft.com/office/powerpoint/2010/main" val="4186834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11772000" y="6365363"/>
            <a:ext cx="420000" cy="421200"/>
          </a:xfrm>
          <a:prstGeom prst="rect">
            <a:avLst/>
          </a:prstGeom>
        </p:spPr>
        <p:txBody>
          <a:bodyPr/>
          <a:lstStyle/>
          <a:p>
            <a:fld id="{4B73C415-D670-4716-A5EC-CC4D52CA2BAC}" type="slidenum">
              <a:rPr lang="en-US" noProof="0" smtClean="0"/>
              <a:pPr/>
              <a:t>‹#›</a:t>
            </a:fld>
            <a:endParaRPr lang="en-US" noProof="0" dirty="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a:prstGeom prst="rect">
            <a:avLst/>
          </a:prstGeom>
        </p:spPr>
        <p:txBody>
          <a:bodyPr/>
          <a:lstStyle/>
          <a:p>
            <a:r>
              <a:rPr lang="en-US" noProof="0" dirty="0"/>
              <a:t>Add a footer</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3" name="Content Placeholder 2">
            <a:extLst>
              <a:ext uri="{FF2B5EF4-FFF2-40B4-BE49-F238E27FC236}">
                <a16:creationId xmlns:a16="http://schemas.microsoft.com/office/drawing/2014/main" id="{DF554488-3F7D-4F3A-9AAF-73FB0977D735}"/>
              </a:ext>
            </a:extLst>
          </p:cNvPr>
          <p:cNvSpPr>
            <a:spLocks noGrp="1"/>
          </p:cNvSpPr>
          <p:nvPr>
            <p:ph idx="1" hasCustomPrompt="1"/>
          </p:nvPr>
        </p:nvSpPr>
        <p:spPr>
          <a:xfrm>
            <a:off x="5805962" y="457200"/>
            <a:ext cx="5501126" cy="5411787"/>
          </a:xfrm>
        </p:spPr>
        <p:txBody>
          <a:bodyPr/>
          <a:lstStyle>
            <a:lvl1pPr>
              <a:buClr>
                <a:schemeClr val="bg1"/>
              </a:buCl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9675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11772000" y="6365363"/>
            <a:ext cx="420000" cy="421200"/>
          </a:xfrm>
          <a:prstGeom prst="rect">
            <a:avLst/>
          </a:prstGeom>
        </p:spPr>
        <p:txBody>
          <a:bodyPr/>
          <a:lstStyle/>
          <a:p>
            <a:fld id="{4B73C415-D670-4716-A5EC-CC4D52CA2BAC}" type="slidenum">
              <a:rPr lang="en-US" noProof="0" smtClean="0"/>
              <a:pPr/>
              <a:t>‹#›</a:t>
            </a:fld>
            <a:endParaRPr lang="en-US" noProof="0" dirty="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a:prstGeom prst="rect">
            <a:avLst/>
          </a:prstGeom>
        </p:spPr>
        <p:txBody>
          <a:bodyPr/>
          <a:lstStyle/>
          <a:p>
            <a:r>
              <a:rPr lang="en-US" noProof="0" dirty="0"/>
              <a:t>Add a footer</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a16="http://schemas.microsoft.com/office/drawing/2014/main" id="{56321125-B861-4CD5-8023-6E403517657A}"/>
              </a:ext>
            </a:extLst>
          </p:cNvPr>
          <p:cNvSpPr>
            <a:spLocks noGrp="1"/>
          </p:cNvSpPr>
          <p:nvPr>
            <p:ph type="pic" idx="1"/>
          </p:nvPr>
        </p:nvSpPr>
        <p:spPr>
          <a:xfrm>
            <a:off x="5804181" y="457201"/>
            <a:ext cx="5504688"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87718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6FAD7B97-1B74-414B-B585-45E33908CBEB}"/>
              </a:ext>
            </a:extLst>
          </p:cNvPr>
          <p:cNvSpPr>
            <a:spLocks noGrp="1"/>
          </p:cNvSpPr>
          <p:nvPr>
            <p:ph type="pic" sz="quarter" idx="10" hasCustomPrompt="1"/>
          </p:nvPr>
        </p:nvSpPr>
        <p:spPr>
          <a:xfrm>
            <a:off x="0" y="0"/>
            <a:ext cx="12192000" cy="6365363"/>
          </a:xfrm>
          <a:solidFill>
            <a:schemeClr val="tx1">
              <a:lumMod val="75000"/>
              <a:lumOff val="25000"/>
            </a:schemeClr>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0" name="Picture 9">
            <a:extLst>
              <a:ext uri="{FF2B5EF4-FFF2-40B4-BE49-F238E27FC236}">
                <a16:creationId xmlns:a16="http://schemas.microsoft.com/office/drawing/2014/main" id="{0615A040-44A6-41E8-9747-7D93683F8B0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30532" y="6359005"/>
            <a:ext cx="1534995" cy="423252"/>
          </a:xfrm>
          <a:prstGeom prst="rect">
            <a:avLst/>
          </a:prstGeom>
        </p:spPr>
      </p:pic>
    </p:spTree>
    <p:extLst>
      <p:ext uri="{BB962C8B-B14F-4D97-AF65-F5344CB8AC3E}">
        <p14:creationId xmlns:p14="http://schemas.microsoft.com/office/powerpoint/2010/main" val="149566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49040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2" name="Group 1"/>
          <p:cNvGrpSpPr/>
          <p:nvPr userDrawn="1"/>
        </p:nvGrpSpPr>
        <p:grpSpPr>
          <a:xfrm>
            <a:off x="-85196" y="5664669"/>
            <a:ext cx="12439175" cy="1235665"/>
            <a:chOff x="-170391" y="11329337"/>
            <a:chExt cx="24878350" cy="2471329"/>
          </a:xfrm>
        </p:grpSpPr>
        <p:sp>
          <p:nvSpPr>
            <p:cNvPr id="3" name="Shape 15"/>
            <p:cNvSpPr/>
            <p:nvPr/>
          </p:nvSpPr>
          <p:spPr>
            <a:xfrm>
              <a:off x="-170391" y="11714651"/>
              <a:ext cx="24878350" cy="2086015"/>
            </a:xfrm>
            <a:prstGeom prst="rect">
              <a:avLst/>
            </a:prstGeom>
            <a:solidFill>
              <a:srgbClr val="175996"/>
            </a:solidFill>
            <a:ln w="3175">
              <a:miter lim="400000"/>
            </a:ln>
          </p:spPr>
          <p:txBody>
            <a:bodyPr lIns="69979" tIns="69979" rIns="69979" bIns="69979" anchor="ctr"/>
            <a:lstStyle/>
            <a:p>
              <a:pPr lvl="0">
                <a:defRPr sz="3200">
                  <a:solidFill>
                    <a:srgbClr val="FFFFFF"/>
                  </a:solidFill>
                </a:defRPr>
              </a:pPr>
              <a:endParaRPr sz="1600"/>
            </a:p>
          </p:txBody>
        </p:sp>
        <p:grpSp>
          <p:nvGrpSpPr>
            <p:cNvPr id="4" name="Group 18"/>
            <p:cNvGrpSpPr/>
            <p:nvPr/>
          </p:nvGrpSpPr>
          <p:grpSpPr>
            <a:xfrm>
              <a:off x="11833577" y="12731619"/>
              <a:ext cx="716846" cy="571760"/>
              <a:chOff x="0" y="0"/>
              <a:chExt cx="716844" cy="571759"/>
            </a:xfrm>
          </p:grpSpPr>
          <p:sp>
            <p:nvSpPr>
              <p:cNvPr id="9" name="Shape 16"/>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a:p>
            </p:txBody>
          </p:sp>
          <p:sp>
            <p:nvSpPr>
              <p:cNvPr id="10" name="Shape 17"/>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a:p>
            </p:txBody>
          </p:sp>
        </p:grpSp>
        <p:sp>
          <p:nvSpPr>
            <p:cNvPr id="5" name="Shape 9"/>
            <p:cNvSpPr/>
            <p:nvPr/>
          </p:nvSpPr>
          <p:spPr>
            <a:xfrm>
              <a:off x="1121833" y="11329337"/>
              <a:ext cx="22225000" cy="1874211"/>
            </a:xfrm>
            <a:custGeom>
              <a:avLst/>
              <a:gdLst/>
              <a:ahLst/>
              <a:cxnLst>
                <a:cxn ang="0">
                  <a:pos x="wd2" y="hd2"/>
                </a:cxn>
                <a:cxn ang="5400000">
                  <a:pos x="wd2" y="hd2"/>
                </a:cxn>
                <a:cxn ang="10800000">
                  <a:pos x="wd2" y="hd2"/>
                </a:cxn>
                <a:cxn ang="16200000">
                  <a:pos x="wd2" y="hd2"/>
                </a:cxn>
              </a:cxnLst>
              <a:rect l="0" t="0" r="r" b="b"/>
              <a:pathLst>
                <a:path w="21600" h="21600" extrusionOk="0">
                  <a:moveTo>
                    <a:pt x="7307" y="0"/>
                  </a:moveTo>
                  <a:lnTo>
                    <a:pt x="0" y="0"/>
                  </a:lnTo>
                  <a:lnTo>
                    <a:pt x="0" y="21600"/>
                  </a:lnTo>
                  <a:lnTo>
                    <a:pt x="21600" y="21600"/>
                  </a:lnTo>
                  <a:lnTo>
                    <a:pt x="21600" y="92"/>
                  </a:lnTo>
                  <a:lnTo>
                    <a:pt x="14250" y="92"/>
                  </a:lnTo>
                </a:path>
              </a:pathLst>
            </a:custGeom>
            <a:ln w="25400">
              <a:solidFill>
                <a:srgbClr val="FFFFFF"/>
              </a:solidFill>
              <a:miter lim="400000"/>
            </a:ln>
          </p:spPr>
          <p:txBody>
            <a:bodyPr lIns="0" tIns="0" rIns="0" bIns="0" anchor="ctr"/>
            <a:lstStyle/>
            <a:p>
              <a:pPr lvl="0">
                <a:defRPr sz="3200"/>
              </a:pPr>
              <a:endParaRPr sz="1600"/>
            </a:p>
          </p:txBody>
        </p:sp>
        <p:sp>
          <p:nvSpPr>
            <p:cNvPr id="6" name="Rectangle 5"/>
            <p:cNvSpPr/>
            <p:nvPr/>
          </p:nvSpPr>
          <p:spPr>
            <a:xfrm>
              <a:off x="1489561" y="11876837"/>
              <a:ext cx="21404876" cy="775092"/>
            </a:xfrm>
            <a:prstGeom prst="rect">
              <a:avLst/>
            </a:prstGeom>
            <a:solidFill>
              <a:schemeClr val="bg1"/>
            </a:solid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9979" tIns="69979" rIns="69979" bIns="69979" numCol="1" spcCol="38100" rtlCol="0" anchor="ctr">
              <a:spAutoFit/>
            </a:bodyPr>
            <a:lstStyle/>
            <a:p>
              <a:pPr marL="0" marR="0" indent="0" algn="ctr" defTabSz="292100" rtl="0" fontAlgn="auto" latinLnBrk="1"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Ligh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334" y="11782714"/>
              <a:ext cx="2680654" cy="876368"/>
            </a:xfrm>
            <a:prstGeom prst="rect">
              <a:avLst/>
            </a:prstGeom>
          </p:spPr>
        </p:pic>
        <p:pic>
          <p:nvPicPr>
            <p:cNvPr id="8" name="Picture 7" descr="SOM Fam Med Logo.jpeg"/>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3356166" y="11782714"/>
              <a:ext cx="6244167" cy="868329"/>
            </a:xfrm>
            <a:prstGeom prst="rect">
              <a:avLst/>
            </a:prstGeom>
          </p:spPr>
        </p:pic>
      </p:grpSp>
      <p:sp>
        <p:nvSpPr>
          <p:cNvPr id="14" name="Rectangle 13"/>
          <p:cNvSpPr/>
          <p:nvPr userDrawn="1"/>
        </p:nvSpPr>
        <p:spPr>
          <a:xfrm>
            <a:off x="963084" y="5854044"/>
            <a:ext cx="9906000" cy="316885"/>
          </a:xfrm>
          <a:prstGeom prst="rect">
            <a:avLst/>
          </a:prstGeom>
          <a:solidFill>
            <a:schemeClr val="bg1"/>
          </a:solid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990" tIns="34990" rIns="34990" bIns="34990" numCol="1" spcCol="38100" rtlCol="0" anchor="ctr">
            <a:spAutoFit/>
          </a:bodyPr>
          <a:lstStyle/>
          <a:p>
            <a:pPr marL="0" marR="0" indent="0" algn="ctr" defTabSz="292100" rtl="0" fontAlgn="auto" latinLnBrk="1"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Light"/>
            </a:endParaRPr>
          </a:p>
        </p:txBody>
      </p:sp>
      <p:sp>
        <p:nvSpPr>
          <p:cNvPr id="15" name="Picture Placeholder 2"/>
          <p:cNvSpPr>
            <a:spLocks noGrp="1"/>
          </p:cNvSpPr>
          <p:nvPr>
            <p:ph type="pic" sz="quarter" idx="10"/>
          </p:nvPr>
        </p:nvSpPr>
        <p:spPr>
          <a:xfrm>
            <a:off x="0" y="1"/>
            <a:ext cx="5472019" cy="6900333"/>
          </a:xfrm>
          <a:prstGeom prst="rect">
            <a:avLst/>
          </a:prstGeom>
          <a:solidFill>
            <a:srgbClr val="5A5A5B"/>
          </a:solidFill>
        </p:spPr>
        <p:txBody>
          <a:bodyPr/>
          <a:lstStyle/>
          <a:p>
            <a:endParaRPr lang="en-US" sz="1050" dirty="0"/>
          </a:p>
        </p:txBody>
      </p:sp>
      <p:pic>
        <p:nvPicPr>
          <p:cNvPr id="16" name="Picture 15" descr="it matttrs logo.eps">
            <a:extLst>
              <a:ext uri="{FF2B5EF4-FFF2-40B4-BE49-F238E27FC236}">
                <a16:creationId xmlns:a16="http://schemas.microsoft.com/office/drawing/2014/main" id="{E1DFE53C-5894-4E0A-BEC8-7120DCA6B6E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32992"/>
          <a:stretch/>
        </p:blipFill>
        <p:spPr>
          <a:xfrm>
            <a:off x="10145949" y="154589"/>
            <a:ext cx="1778918" cy="391837"/>
          </a:xfrm>
          <a:prstGeom prst="rect">
            <a:avLst/>
          </a:prstGeom>
        </p:spPr>
      </p:pic>
    </p:spTree>
    <p:extLst>
      <p:ext uri="{BB962C8B-B14F-4D97-AF65-F5344CB8AC3E}">
        <p14:creationId xmlns:p14="http://schemas.microsoft.com/office/powerpoint/2010/main" val="197383480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977614" y="1195917"/>
            <a:ext cx="4652720" cy="3894667"/>
          </a:xfrm>
          <a:prstGeom prst="rect">
            <a:avLst/>
          </a:prstGeom>
          <a:solidFill>
            <a:srgbClr val="5A5A5B"/>
          </a:solidFill>
        </p:spPr>
        <p:txBody>
          <a:bodyPr/>
          <a:lstStyle/>
          <a:p>
            <a:endParaRPr lang="en-US" sz="1050" dirty="0"/>
          </a:p>
        </p:txBody>
      </p:sp>
      <p:grpSp>
        <p:nvGrpSpPr>
          <p:cNvPr id="21" name="Group 20"/>
          <p:cNvGrpSpPr/>
          <p:nvPr userDrawn="1"/>
        </p:nvGrpSpPr>
        <p:grpSpPr>
          <a:xfrm>
            <a:off x="-85196" y="5664669"/>
            <a:ext cx="12439175" cy="1235665"/>
            <a:chOff x="-170391" y="11329337"/>
            <a:chExt cx="24878350" cy="2471329"/>
          </a:xfrm>
        </p:grpSpPr>
        <p:sp>
          <p:nvSpPr>
            <p:cNvPr id="22" name="Shape 15"/>
            <p:cNvSpPr/>
            <p:nvPr/>
          </p:nvSpPr>
          <p:spPr>
            <a:xfrm>
              <a:off x="-170391" y="11714651"/>
              <a:ext cx="24878350" cy="2086015"/>
            </a:xfrm>
            <a:prstGeom prst="rect">
              <a:avLst/>
            </a:prstGeom>
            <a:solidFill>
              <a:srgbClr val="175996"/>
            </a:solidFill>
            <a:ln w="3175">
              <a:miter lim="400000"/>
            </a:ln>
          </p:spPr>
          <p:txBody>
            <a:bodyPr lIns="69979" tIns="69979" rIns="69979" bIns="69979" anchor="ctr"/>
            <a:lstStyle/>
            <a:p>
              <a:pPr lvl="0">
                <a:defRPr sz="3200">
                  <a:solidFill>
                    <a:srgbClr val="FFFFFF"/>
                  </a:solidFill>
                </a:defRPr>
              </a:pPr>
              <a:endParaRPr sz="1600"/>
            </a:p>
          </p:txBody>
        </p:sp>
        <p:grpSp>
          <p:nvGrpSpPr>
            <p:cNvPr id="23" name="Group 18"/>
            <p:cNvGrpSpPr/>
            <p:nvPr/>
          </p:nvGrpSpPr>
          <p:grpSpPr>
            <a:xfrm>
              <a:off x="11833577" y="12731619"/>
              <a:ext cx="716846" cy="571760"/>
              <a:chOff x="0" y="0"/>
              <a:chExt cx="716844" cy="571759"/>
            </a:xfrm>
          </p:grpSpPr>
          <p:sp>
            <p:nvSpPr>
              <p:cNvPr id="28" name="Shape 16"/>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a:p>
            </p:txBody>
          </p:sp>
          <p:sp>
            <p:nvSpPr>
              <p:cNvPr id="29" name="Shape 17"/>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a:p>
            </p:txBody>
          </p:sp>
        </p:grpSp>
        <p:sp>
          <p:nvSpPr>
            <p:cNvPr id="24" name="Shape 9"/>
            <p:cNvSpPr/>
            <p:nvPr/>
          </p:nvSpPr>
          <p:spPr>
            <a:xfrm>
              <a:off x="1121833" y="11329337"/>
              <a:ext cx="22225000" cy="1874211"/>
            </a:xfrm>
            <a:custGeom>
              <a:avLst/>
              <a:gdLst/>
              <a:ahLst/>
              <a:cxnLst>
                <a:cxn ang="0">
                  <a:pos x="wd2" y="hd2"/>
                </a:cxn>
                <a:cxn ang="5400000">
                  <a:pos x="wd2" y="hd2"/>
                </a:cxn>
                <a:cxn ang="10800000">
                  <a:pos x="wd2" y="hd2"/>
                </a:cxn>
                <a:cxn ang="16200000">
                  <a:pos x="wd2" y="hd2"/>
                </a:cxn>
              </a:cxnLst>
              <a:rect l="0" t="0" r="r" b="b"/>
              <a:pathLst>
                <a:path w="21600" h="21600" extrusionOk="0">
                  <a:moveTo>
                    <a:pt x="7307" y="0"/>
                  </a:moveTo>
                  <a:lnTo>
                    <a:pt x="0" y="0"/>
                  </a:lnTo>
                  <a:lnTo>
                    <a:pt x="0" y="21600"/>
                  </a:lnTo>
                  <a:lnTo>
                    <a:pt x="21600" y="21600"/>
                  </a:lnTo>
                  <a:lnTo>
                    <a:pt x="21600" y="92"/>
                  </a:lnTo>
                  <a:lnTo>
                    <a:pt x="14250" y="92"/>
                  </a:lnTo>
                </a:path>
              </a:pathLst>
            </a:custGeom>
            <a:ln w="25400">
              <a:solidFill>
                <a:srgbClr val="FFFFFF"/>
              </a:solidFill>
              <a:miter lim="400000"/>
            </a:ln>
          </p:spPr>
          <p:txBody>
            <a:bodyPr lIns="0" tIns="0" rIns="0" bIns="0" anchor="ctr"/>
            <a:lstStyle/>
            <a:p>
              <a:pPr lvl="0">
                <a:defRPr sz="3200"/>
              </a:pPr>
              <a:endParaRPr sz="1600"/>
            </a:p>
          </p:txBody>
        </p:sp>
        <p:sp>
          <p:nvSpPr>
            <p:cNvPr id="25" name="Rectangle 24"/>
            <p:cNvSpPr/>
            <p:nvPr/>
          </p:nvSpPr>
          <p:spPr>
            <a:xfrm>
              <a:off x="1489561" y="11876837"/>
              <a:ext cx="21404876" cy="775092"/>
            </a:xfrm>
            <a:prstGeom prst="rect">
              <a:avLst/>
            </a:prstGeom>
            <a:solidFill>
              <a:schemeClr val="bg1"/>
            </a:solid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9979" tIns="69979" rIns="69979" bIns="69979" numCol="1" spcCol="38100" rtlCol="0" anchor="ctr">
              <a:spAutoFit/>
            </a:bodyPr>
            <a:lstStyle/>
            <a:p>
              <a:pPr marL="0" marR="0" indent="0" algn="ctr" defTabSz="292100" rtl="0" fontAlgn="auto" latinLnBrk="1"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Light"/>
              </a:endParaRP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334" y="11782714"/>
              <a:ext cx="2680654" cy="876368"/>
            </a:xfrm>
            <a:prstGeom prst="rect">
              <a:avLst/>
            </a:prstGeom>
          </p:spPr>
        </p:pic>
        <p:pic>
          <p:nvPicPr>
            <p:cNvPr id="27" name="Picture 26" descr="SOM Fam Med Logo.jpeg"/>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3356166" y="11782714"/>
              <a:ext cx="6244167" cy="868329"/>
            </a:xfrm>
            <a:prstGeom prst="rect">
              <a:avLst/>
            </a:prstGeom>
          </p:spPr>
        </p:pic>
      </p:grpSp>
      <p:pic>
        <p:nvPicPr>
          <p:cNvPr id="13" name="Picture 12" descr="it matttrs logo.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5560" y="150283"/>
            <a:ext cx="1618546" cy="532048"/>
          </a:xfrm>
          <a:prstGeom prst="rect">
            <a:avLst/>
          </a:prstGeom>
        </p:spPr>
      </p:pic>
    </p:spTree>
    <p:extLst>
      <p:ext uri="{BB962C8B-B14F-4D97-AF65-F5344CB8AC3E}">
        <p14:creationId xmlns:p14="http://schemas.microsoft.com/office/powerpoint/2010/main" val="350553883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Drop Image Here.png"/>
          <p:cNvPicPr/>
          <p:nvPr userDrawn="1"/>
        </p:nvPicPr>
        <p:blipFill>
          <a:blip r:embed="rId2"/>
          <a:srcRect l="27627" r="27627"/>
          <a:stretch>
            <a:fillRect/>
          </a:stretch>
        </p:blipFill>
        <p:spPr>
          <a:xfrm>
            <a:off x="-8770" y="-8501"/>
            <a:ext cx="5453790" cy="6875002"/>
          </a:xfrm>
          <a:prstGeom prst="rect">
            <a:avLst/>
          </a:prstGeom>
          <a:ln w="3175">
            <a:miter lim="400000"/>
          </a:ln>
        </p:spPr>
      </p:pic>
      <p:sp>
        <p:nvSpPr>
          <p:cNvPr id="9" name="Picture Placeholder 2"/>
          <p:cNvSpPr>
            <a:spLocks noGrp="1"/>
          </p:cNvSpPr>
          <p:nvPr>
            <p:ph type="pic" sz="quarter" idx="10"/>
          </p:nvPr>
        </p:nvSpPr>
        <p:spPr>
          <a:xfrm>
            <a:off x="0" y="0"/>
            <a:ext cx="5445020" cy="6866288"/>
          </a:xfrm>
          <a:prstGeom prst="rect">
            <a:avLst/>
          </a:prstGeom>
          <a:solidFill>
            <a:srgbClr val="5A5A5B"/>
          </a:solidFill>
        </p:spPr>
        <p:txBody>
          <a:bodyPr/>
          <a:lstStyle/>
          <a:p>
            <a:endParaRPr lang="en-US" sz="1050" dirty="0"/>
          </a:p>
        </p:txBody>
      </p:sp>
      <p:grpSp>
        <p:nvGrpSpPr>
          <p:cNvPr id="21" name="Group 20"/>
          <p:cNvGrpSpPr/>
          <p:nvPr userDrawn="1"/>
        </p:nvGrpSpPr>
        <p:grpSpPr>
          <a:xfrm>
            <a:off x="-85196" y="5664669"/>
            <a:ext cx="12439175" cy="1235665"/>
            <a:chOff x="-170391" y="11329337"/>
            <a:chExt cx="24878350" cy="2471329"/>
          </a:xfrm>
        </p:grpSpPr>
        <p:sp>
          <p:nvSpPr>
            <p:cNvPr id="22" name="Shape 15"/>
            <p:cNvSpPr/>
            <p:nvPr/>
          </p:nvSpPr>
          <p:spPr>
            <a:xfrm>
              <a:off x="-170391" y="11714651"/>
              <a:ext cx="24878350" cy="2086015"/>
            </a:xfrm>
            <a:prstGeom prst="rect">
              <a:avLst/>
            </a:prstGeom>
            <a:solidFill>
              <a:srgbClr val="175996"/>
            </a:solidFill>
            <a:ln w="3175">
              <a:miter lim="400000"/>
            </a:ln>
          </p:spPr>
          <p:txBody>
            <a:bodyPr lIns="69979" tIns="69979" rIns="69979" bIns="69979" anchor="ctr"/>
            <a:lstStyle/>
            <a:p>
              <a:pPr lvl="0">
                <a:defRPr sz="3200">
                  <a:solidFill>
                    <a:srgbClr val="FFFFFF"/>
                  </a:solidFill>
                </a:defRPr>
              </a:pPr>
              <a:endParaRPr sz="1600"/>
            </a:p>
          </p:txBody>
        </p:sp>
        <p:grpSp>
          <p:nvGrpSpPr>
            <p:cNvPr id="23" name="Group 18"/>
            <p:cNvGrpSpPr/>
            <p:nvPr/>
          </p:nvGrpSpPr>
          <p:grpSpPr>
            <a:xfrm>
              <a:off x="11833577" y="12731619"/>
              <a:ext cx="716846" cy="571760"/>
              <a:chOff x="0" y="0"/>
              <a:chExt cx="716844" cy="571759"/>
            </a:xfrm>
          </p:grpSpPr>
          <p:sp>
            <p:nvSpPr>
              <p:cNvPr id="28" name="Shape 16"/>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a:p>
            </p:txBody>
          </p:sp>
          <p:sp>
            <p:nvSpPr>
              <p:cNvPr id="29" name="Shape 17"/>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a:p>
            </p:txBody>
          </p:sp>
        </p:grpSp>
        <p:sp>
          <p:nvSpPr>
            <p:cNvPr id="24" name="Shape 9"/>
            <p:cNvSpPr/>
            <p:nvPr/>
          </p:nvSpPr>
          <p:spPr>
            <a:xfrm>
              <a:off x="1121833" y="11329337"/>
              <a:ext cx="22225000" cy="1874211"/>
            </a:xfrm>
            <a:custGeom>
              <a:avLst/>
              <a:gdLst/>
              <a:ahLst/>
              <a:cxnLst>
                <a:cxn ang="0">
                  <a:pos x="wd2" y="hd2"/>
                </a:cxn>
                <a:cxn ang="5400000">
                  <a:pos x="wd2" y="hd2"/>
                </a:cxn>
                <a:cxn ang="10800000">
                  <a:pos x="wd2" y="hd2"/>
                </a:cxn>
                <a:cxn ang="16200000">
                  <a:pos x="wd2" y="hd2"/>
                </a:cxn>
              </a:cxnLst>
              <a:rect l="0" t="0" r="r" b="b"/>
              <a:pathLst>
                <a:path w="21600" h="21600" extrusionOk="0">
                  <a:moveTo>
                    <a:pt x="7307" y="0"/>
                  </a:moveTo>
                  <a:lnTo>
                    <a:pt x="0" y="0"/>
                  </a:lnTo>
                  <a:lnTo>
                    <a:pt x="0" y="21600"/>
                  </a:lnTo>
                  <a:lnTo>
                    <a:pt x="21600" y="21600"/>
                  </a:lnTo>
                  <a:lnTo>
                    <a:pt x="21600" y="92"/>
                  </a:lnTo>
                  <a:lnTo>
                    <a:pt x="14250" y="92"/>
                  </a:lnTo>
                </a:path>
              </a:pathLst>
            </a:custGeom>
            <a:ln w="25400">
              <a:solidFill>
                <a:srgbClr val="FFFFFF"/>
              </a:solidFill>
              <a:miter lim="400000"/>
            </a:ln>
          </p:spPr>
          <p:txBody>
            <a:bodyPr lIns="0" tIns="0" rIns="0" bIns="0" anchor="ctr"/>
            <a:lstStyle/>
            <a:p>
              <a:pPr lvl="0">
                <a:defRPr sz="3200"/>
              </a:pPr>
              <a:endParaRPr sz="1600"/>
            </a:p>
          </p:txBody>
        </p:sp>
        <p:sp>
          <p:nvSpPr>
            <p:cNvPr id="25" name="Rectangle 24"/>
            <p:cNvSpPr/>
            <p:nvPr/>
          </p:nvSpPr>
          <p:spPr>
            <a:xfrm>
              <a:off x="1489561" y="11876837"/>
              <a:ext cx="21404876" cy="775092"/>
            </a:xfrm>
            <a:prstGeom prst="rect">
              <a:avLst/>
            </a:prstGeom>
            <a:solidFill>
              <a:schemeClr val="bg1"/>
            </a:solid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9979" tIns="69979" rIns="69979" bIns="69979" numCol="1" spcCol="38100" rtlCol="0" anchor="ctr">
              <a:spAutoFit/>
            </a:bodyPr>
            <a:lstStyle/>
            <a:p>
              <a:pPr marL="0" marR="0" indent="0" algn="ctr" defTabSz="292100" rtl="0" fontAlgn="auto" latinLnBrk="1"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Light"/>
              </a:endParaRP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334" y="11782714"/>
              <a:ext cx="2680654" cy="876368"/>
            </a:xfrm>
            <a:prstGeom prst="rect">
              <a:avLst/>
            </a:prstGeom>
          </p:spPr>
        </p:pic>
        <p:pic>
          <p:nvPicPr>
            <p:cNvPr id="27" name="Picture 26" descr="SOM Fam Med Logo.jpeg"/>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3356166" y="11782714"/>
              <a:ext cx="6244167" cy="868329"/>
            </a:xfrm>
            <a:prstGeom prst="rect">
              <a:avLst/>
            </a:prstGeom>
          </p:spPr>
        </p:pic>
      </p:grpSp>
      <p:pic>
        <p:nvPicPr>
          <p:cNvPr id="13" name="Picture 12" descr="it matttrs logo.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45560" y="150283"/>
            <a:ext cx="1618546" cy="532048"/>
          </a:xfrm>
          <a:prstGeom prst="rect">
            <a:avLst/>
          </a:prstGeom>
        </p:spPr>
      </p:pic>
    </p:spTree>
    <p:extLst>
      <p:ext uri="{BB962C8B-B14F-4D97-AF65-F5344CB8AC3E}">
        <p14:creationId xmlns:p14="http://schemas.microsoft.com/office/powerpoint/2010/main" val="407618793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6977C32-6781-4E43-B083-CC319C1A2BE1}"/>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rIns="1044000" anchor="ctr"/>
          <a:lstStyle>
            <a:lvl1pPr marL="0" indent="0" algn="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0635350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8BA39708-26C4-4C58-AAF1-7DDBAAFACC99}"/>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0" name="Rectangle 9">
            <a:extLst>
              <a:ext uri="{FF2B5EF4-FFF2-40B4-BE49-F238E27FC236}">
                <a16:creationId xmlns:a16="http://schemas.microsoft.com/office/drawing/2014/main" id="{129FEC1A-545F-4D58-B291-028B7D695567}"/>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539896" y="2377000"/>
            <a:ext cx="3571782" cy="2387600"/>
          </a:xfrm>
        </p:spPr>
        <p:txBody>
          <a:bodyPr anchor="b"/>
          <a:lstStyle>
            <a:lvl1pPr algn="l">
              <a:defRPr sz="36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539896" y="4962525"/>
            <a:ext cx="35717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787B6BB1-24C3-48A6-913C-94F7EA8127A1}"/>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C1C9CBFF-5639-480A-82C7-50DAD54E2E48}"/>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045847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6FAD7B97-1B74-414B-B585-45E33908CBEB}"/>
              </a:ext>
            </a:extLst>
          </p:cNvPr>
          <p:cNvSpPr>
            <a:spLocks noGrp="1"/>
          </p:cNvSpPr>
          <p:nvPr>
            <p:ph type="pic" sz="quarter" idx="10" hasCustomPrompt="1"/>
          </p:nvPr>
        </p:nvSpPr>
        <p:spPr>
          <a:xfrm>
            <a:off x="0" y="0"/>
            <a:ext cx="12192000" cy="6365363"/>
          </a:xfrm>
          <a:solidFill>
            <a:schemeClr val="tx1">
              <a:lumMod val="75000"/>
              <a:lumOff val="25000"/>
            </a:schemeClr>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0" name="Picture 9">
            <a:extLst>
              <a:ext uri="{FF2B5EF4-FFF2-40B4-BE49-F238E27FC236}">
                <a16:creationId xmlns:a16="http://schemas.microsoft.com/office/drawing/2014/main" id="{0615A040-44A6-41E8-9747-7D93683F8B0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30532" y="6359005"/>
            <a:ext cx="1534995" cy="423252"/>
          </a:xfrm>
          <a:prstGeom prst="rect">
            <a:avLst/>
          </a:prstGeom>
        </p:spPr>
      </p:pic>
    </p:spTree>
    <p:extLst>
      <p:ext uri="{BB962C8B-B14F-4D97-AF65-F5344CB8AC3E}">
        <p14:creationId xmlns:p14="http://schemas.microsoft.com/office/powerpoint/2010/main" val="10213441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3714749"/>
            <a:ext cx="6406950" cy="3143249"/>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1999" y="3714746"/>
            <a:ext cx="4416225" cy="2364591"/>
          </a:xfrm>
        </p:spPr>
        <p:txBody>
          <a:bodyPr anchor="t"/>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5658103" y="3981451"/>
            <a:ext cx="5749483" cy="1343026"/>
          </a:xfrm>
        </p:spPr>
        <p:txBody>
          <a:bodyPr anchor="b"/>
          <a:lstStyle>
            <a:lvl1pPr>
              <a:defRPr sz="3600">
                <a:solidFill>
                  <a:schemeClr val="bg1"/>
                </a:solidFill>
              </a:defRPr>
            </a:lvl1pPr>
          </a:lstStyle>
          <a:p>
            <a:r>
              <a:rPr lang="en-US" noProof="0"/>
              <a:t>Click to edit Master title style</a:t>
            </a:r>
          </a:p>
        </p:txBody>
      </p:sp>
      <p:sp>
        <p:nvSpPr>
          <p:cNvPr id="5" name="Picture Placeholder 4">
            <a:extLst>
              <a:ext uri="{FF2B5EF4-FFF2-40B4-BE49-F238E27FC236}">
                <a16:creationId xmlns:a16="http://schemas.microsoft.com/office/drawing/2014/main" id="{528B6E3D-9C01-45EA-9E2B-711EC1B84F84}"/>
              </a:ext>
            </a:extLst>
          </p:cNvPr>
          <p:cNvSpPr>
            <a:spLocks noGrp="1"/>
          </p:cNvSpPr>
          <p:nvPr>
            <p:ph type="pic" sz="quarter" idx="12" hasCustomPrompt="1"/>
          </p:nvPr>
        </p:nvSpPr>
        <p:spPr>
          <a:xfrm>
            <a:off x="5353050" y="0"/>
            <a:ext cx="640695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a:prstGeom prst="rect">
            <a:avLst/>
          </a:prstGeom>
        </p:spPr>
        <p:txBody>
          <a:bodyPr/>
          <a:lstStyle/>
          <a:p>
            <a:r>
              <a:rPr lang="en-US" noProof="0" dirty="0"/>
              <a:t>Add a footer</a:t>
            </a:r>
          </a:p>
        </p:txBody>
      </p:sp>
      <p:sp>
        <p:nvSpPr>
          <p:cNvPr id="20" name="Text Placeholder 19">
            <a:extLst>
              <a:ext uri="{FF2B5EF4-FFF2-40B4-BE49-F238E27FC236}">
                <a16:creationId xmlns:a16="http://schemas.microsoft.com/office/drawing/2014/main" id="{CC8965A7-6363-464F-998B-64E00F4F4956}"/>
              </a:ext>
            </a:extLst>
          </p:cNvPr>
          <p:cNvSpPr>
            <a:spLocks noGrp="1"/>
          </p:cNvSpPr>
          <p:nvPr>
            <p:ph type="body" sz="quarter" idx="14" hasCustomPrompt="1"/>
          </p:nvPr>
        </p:nvSpPr>
        <p:spPr>
          <a:xfrm>
            <a:off x="5658442" y="5657850"/>
            <a:ext cx="5749334" cy="1119943"/>
          </a:xfrm>
        </p:spPr>
        <p:txBody>
          <a:bodyPr/>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Subtitle, tagline or blurb can go here</a:t>
            </a:r>
          </a:p>
        </p:txBody>
      </p:sp>
    </p:spTree>
    <p:extLst>
      <p:ext uri="{BB962C8B-B14F-4D97-AF65-F5344CB8AC3E}">
        <p14:creationId xmlns:p14="http://schemas.microsoft.com/office/powerpoint/2010/main" val="2643495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5629684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628800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628800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8202527"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8202527"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7" name="Text Placeholder 8">
            <a:extLst>
              <a:ext uri="{FF2B5EF4-FFF2-40B4-BE49-F238E27FC236}">
                <a16:creationId xmlns:a16="http://schemas.microsoft.com/office/drawing/2014/main" id="{C595063C-F901-4E60-A714-6454F42F0D95}"/>
              </a:ext>
            </a:extLst>
          </p:cNvPr>
          <p:cNvSpPr>
            <a:spLocks noGrp="1"/>
          </p:cNvSpPr>
          <p:nvPr>
            <p:ph type="body" sz="quarter" idx="17" hasCustomPrompt="1"/>
          </p:nvPr>
        </p:nvSpPr>
        <p:spPr>
          <a:xfrm>
            <a:off x="1011705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8" name="Text Placeholder 10">
            <a:extLst>
              <a:ext uri="{FF2B5EF4-FFF2-40B4-BE49-F238E27FC236}">
                <a16:creationId xmlns:a16="http://schemas.microsoft.com/office/drawing/2014/main" id="{C7672B0A-0079-40F6-8B93-A5F1DB5882E0}"/>
              </a:ext>
            </a:extLst>
          </p:cNvPr>
          <p:cNvSpPr>
            <a:spLocks noGrp="1"/>
          </p:cNvSpPr>
          <p:nvPr>
            <p:ph type="body" sz="quarter" idx="18" hasCustomPrompt="1"/>
          </p:nvPr>
        </p:nvSpPr>
        <p:spPr>
          <a:xfrm>
            <a:off x="1011705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1963419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3714749"/>
            <a:ext cx="6406950" cy="3143249"/>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1999" y="3714746"/>
            <a:ext cx="4416225" cy="2364591"/>
          </a:xfrm>
        </p:spPr>
        <p:txBody>
          <a:bodyPr anchor="t"/>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5658103" y="3981451"/>
            <a:ext cx="5749483" cy="1343026"/>
          </a:xfrm>
        </p:spPr>
        <p:txBody>
          <a:bodyPr anchor="b"/>
          <a:lstStyle>
            <a:lvl1pPr>
              <a:defRPr sz="3600">
                <a:solidFill>
                  <a:schemeClr val="bg1"/>
                </a:solidFill>
              </a:defRPr>
            </a:lvl1pPr>
          </a:lstStyle>
          <a:p>
            <a:r>
              <a:rPr lang="en-US" noProof="0"/>
              <a:t>Click to edit Master title style</a:t>
            </a:r>
          </a:p>
        </p:txBody>
      </p:sp>
      <p:sp>
        <p:nvSpPr>
          <p:cNvPr id="5" name="Picture Placeholder 4">
            <a:extLst>
              <a:ext uri="{FF2B5EF4-FFF2-40B4-BE49-F238E27FC236}">
                <a16:creationId xmlns:a16="http://schemas.microsoft.com/office/drawing/2014/main" id="{528B6E3D-9C01-45EA-9E2B-711EC1B84F84}"/>
              </a:ext>
            </a:extLst>
          </p:cNvPr>
          <p:cNvSpPr>
            <a:spLocks noGrp="1"/>
          </p:cNvSpPr>
          <p:nvPr>
            <p:ph type="pic" sz="quarter" idx="12" hasCustomPrompt="1"/>
          </p:nvPr>
        </p:nvSpPr>
        <p:spPr>
          <a:xfrm>
            <a:off x="5353050" y="0"/>
            <a:ext cx="640695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a:prstGeom prst="rect">
            <a:avLst/>
          </a:prstGeom>
        </p:spPr>
        <p:txBody>
          <a:bodyPr/>
          <a:lstStyle/>
          <a:p>
            <a:r>
              <a:rPr lang="en-US" noProof="0" dirty="0"/>
              <a:t>Add a footer</a:t>
            </a:r>
          </a:p>
        </p:txBody>
      </p:sp>
      <p:sp>
        <p:nvSpPr>
          <p:cNvPr id="20" name="Text Placeholder 19">
            <a:extLst>
              <a:ext uri="{FF2B5EF4-FFF2-40B4-BE49-F238E27FC236}">
                <a16:creationId xmlns:a16="http://schemas.microsoft.com/office/drawing/2014/main" id="{CC8965A7-6363-464F-998B-64E00F4F4956}"/>
              </a:ext>
            </a:extLst>
          </p:cNvPr>
          <p:cNvSpPr>
            <a:spLocks noGrp="1"/>
          </p:cNvSpPr>
          <p:nvPr>
            <p:ph type="body" sz="quarter" idx="14" hasCustomPrompt="1"/>
          </p:nvPr>
        </p:nvSpPr>
        <p:spPr>
          <a:xfrm>
            <a:off x="5658442" y="5657850"/>
            <a:ext cx="5749334" cy="1119943"/>
          </a:xfrm>
        </p:spPr>
        <p:txBody>
          <a:bodyPr/>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Subtitle, tagline or blurb can go here</a:t>
            </a:r>
          </a:p>
        </p:txBody>
      </p:sp>
    </p:spTree>
    <p:extLst>
      <p:ext uri="{BB962C8B-B14F-4D97-AF65-F5344CB8AC3E}">
        <p14:creationId xmlns:p14="http://schemas.microsoft.com/office/powerpoint/2010/main" val="34206620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3" name="Text Placeholder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4" name="Text Placeholder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5" name="Text Placeholder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26" name="Text Placeholder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pic>
        <p:nvPicPr>
          <p:cNvPr id="17" name="Picture 16">
            <a:extLst>
              <a:ext uri="{FF2B5EF4-FFF2-40B4-BE49-F238E27FC236}">
                <a16:creationId xmlns:a16="http://schemas.microsoft.com/office/drawing/2014/main" id="{5D77C519-B8F7-4ACD-8F6C-33F82081DDB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30532" y="6359005"/>
            <a:ext cx="1534995" cy="423252"/>
          </a:xfrm>
          <a:prstGeom prst="rect">
            <a:avLst/>
          </a:prstGeom>
        </p:spPr>
      </p:pic>
    </p:spTree>
    <p:extLst>
      <p:ext uri="{BB962C8B-B14F-4D97-AF65-F5344CB8AC3E}">
        <p14:creationId xmlns:p14="http://schemas.microsoft.com/office/powerpoint/2010/main" val="41254721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gital Product">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E857ED-B36A-4B8A-81C4-94389617E240}"/>
              </a:ext>
            </a:extLst>
          </p:cNvPr>
          <p:cNvPicPr>
            <a:picLocks noChangeAspect="1"/>
          </p:cNvPicPr>
          <p:nvPr userDrawn="1"/>
        </p:nvPicPr>
        <p:blipFill>
          <a:blip r:embed="rId3"/>
          <a:stretch>
            <a:fillRect/>
          </a:stretch>
        </p:blipFill>
        <p:spPr>
          <a:xfrm>
            <a:off x="663465" y="1007667"/>
            <a:ext cx="11528535" cy="5645385"/>
          </a:xfrm>
          <a:prstGeom prst="rect">
            <a:avLst/>
          </a:prstGeom>
        </p:spPr>
      </p:pic>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3613424"/>
            <a:ext cx="3974900" cy="24659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9" name="Text Placeholder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431800" y="1582738"/>
            <a:ext cx="3975100" cy="1744662"/>
          </a:xfrm>
        </p:spPr>
        <p:txBody>
          <a:bodyPr anchor="b"/>
          <a:lstStyle>
            <a:lvl1pPr marL="0" indent="0">
              <a:buNone/>
              <a:defRPr sz="3200">
                <a:solidFill>
                  <a:schemeClr val="tx1">
                    <a:lumMod val="75000"/>
                    <a:lumOff val="25000"/>
                  </a:schemeClr>
                </a:solidFill>
              </a:defRPr>
            </a:lvl1pPr>
          </a:lstStyle>
          <a:p>
            <a:pPr lvl="0"/>
            <a:r>
              <a:rPr lang="en-US" noProof="0"/>
              <a:t>Emphasized Text</a:t>
            </a:r>
          </a:p>
        </p:txBody>
      </p:sp>
      <p:sp>
        <p:nvSpPr>
          <p:cNvPr id="11" name="Picture Placeholder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1716928173"/>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008000"/>
            <a:ext cx="11340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Single line of text</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2231749"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6" name="Text Placeholder 5">
            <a:extLst>
              <a:ext uri="{FF2B5EF4-FFF2-40B4-BE49-F238E27FC236}">
                <a16:creationId xmlns:a16="http://schemas.microsoft.com/office/drawing/2014/main" id="{0BF46361-E4F6-47BA-9660-22CF6C0669CB}"/>
              </a:ext>
            </a:extLst>
          </p:cNvPr>
          <p:cNvSpPr>
            <a:spLocks noGrp="1"/>
          </p:cNvSpPr>
          <p:nvPr>
            <p:ph type="body" sz="quarter" idx="12" hasCustomPrompt="1"/>
          </p:nvPr>
        </p:nvSpPr>
        <p:spPr>
          <a:xfrm>
            <a:off x="5111498"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0" name="Text Placeholder 9">
            <a:extLst>
              <a:ext uri="{FF2B5EF4-FFF2-40B4-BE49-F238E27FC236}">
                <a16:creationId xmlns:a16="http://schemas.microsoft.com/office/drawing/2014/main" id="{2BB15A8A-91AC-4F5D-A727-1D120F5D43D5}"/>
              </a:ext>
            </a:extLst>
          </p:cNvPr>
          <p:cNvSpPr>
            <a:spLocks noGrp="1"/>
          </p:cNvSpPr>
          <p:nvPr>
            <p:ph type="body" sz="quarter" idx="13" hasCustomPrompt="1"/>
          </p:nvPr>
        </p:nvSpPr>
        <p:spPr>
          <a:xfrm>
            <a:off x="7991247"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2" name="Text Placeholder 11">
            <a:extLst>
              <a:ext uri="{FF2B5EF4-FFF2-40B4-BE49-F238E27FC236}">
                <a16:creationId xmlns:a16="http://schemas.microsoft.com/office/drawing/2014/main" id="{1A87D1D6-A833-418D-948C-DDF79372310E}"/>
              </a:ext>
            </a:extLst>
          </p:cNvPr>
          <p:cNvSpPr>
            <a:spLocks noGrp="1"/>
          </p:cNvSpPr>
          <p:nvPr>
            <p:ph type="body" sz="quarter" idx="14" hasCustomPrompt="1"/>
          </p:nvPr>
        </p:nvSpPr>
        <p:spPr>
          <a:xfrm>
            <a:off x="2231749"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1</a:t>
            </a:r>
          </a:p>
        </p:txBody>
      </p:sp>
      <p:sp>
        <p:nvSpPr>
          <p:cNvPr id="14" name="Text Placeholder 13">
            <a:extLst>
              <a:ext uri="{FF2B5EF4-FFF2-40B4-BE49-F238E27FC236}">
                <a16:creationId xmlns:a16="http://schemas.microsoft.com/office/drawing/2014/main" id="{729FC9F6-9736-4DA2-A807-7430389A47FC}"/>
              </a:ext>
            </a:extLst>
          </p:cNvPr>
          <p:cNvSpPr>
            <a:spLocks noGrp="1"/>
          </p:cNvSpPr>
          <p:nvPr>
            <p:ph type="body" sz="quarter" idx="15" hasCustomPrompt="1"/>
          </p:nvPr>
        </p:nvSpPr>
        <p:spPr>
          <a:xfrm>
            <a:off x="5111498"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2</a:t>
            </a:r>
          </a:p>
        </p:txBody>
      </p:sp>
      <p:sp>
        <p:nvSpPr>
          <p:cNvPr id="16" name="Text Placeholder 15">
            <a:extLst>
              <a:ext uri="{FF2B5EF4-FFF2-40B4-BE49-F238E27FC236}">
                <a16:creationId xmlns:a16="http://schemas.microsoft.com/office/drawing/2014/main" id="{8FD41719-B17D-4C65-8905-CFB25698E450}"/>
              </a:ext>
            </a:extLst>
          </p:cNvPr>
          <p:cNvSpPr>
            <a:spLocks noGrp="1"/>
          </p:cNvSpPr>
          <p:nvPr>
            <p:ph type="body" sz="quarter" idx="16" hasCustomPrompt="1"/>
          </p:nvPr>
        </p:nvSpPr>
        <p:spPr>
          <a:xfrm>
            <a:off x="7991247"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3</a:t>
            </a:r>
          </a:p>
        </p:txBody>
      </p:sp>
    </p:spTree>
    <p:extLst>
      <p:ext uri="{BB962C8B-B14F-4D97-AF65-F5344CB8AC3E}">
        <p14:creationId xmlns:p14="http://schemas.microsoft.com/office/powerpoint/2010/main" val="3662261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C4908609-0EC4-4718-AC46-A50BB2DA333E}"/>
              </a:ext>
            </a:extLst>
          </p:cNvPr>
          <p:cNvSpPr>
            <a:spLocks noGrp="1"/>
          </p:cNvSpPr>
          <p:nvPr>
            <p:ph sz="half" idx="29" hasCustomPrompt="1"/>
          </p:nvPr>
        </p:nvSpPr>
        <p:spPr>
          <a:xfrm>
            <a:off x="1790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C61EBC7C-80CF-489F-86B3-5894908189E4}"/>
              </a:ext>
            </a:extLst>
          </p:cNvPr>
          <p:cNvSpPr>
            <a:spLocks noGrp="1"/>
          </p:cNvSpPr>
          <p:nvPr>
            <p:ph sz="half" idx="2" hasCustomPrompt="1"/>
          </p:nvPr>
        </p:nvSpPr>
        <p:spPr>
          <a:xfrm>
            <a:off x="7658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793079" y="1728000"/>
            <a:ext cx="4122920" cy="735800"/>
          </a:xfrm>
          <a:noFill/>
        </p:spPr>
        <p:txBody>
          <a:bodyPr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5" name="Text Placeholder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7655762" y="1722438"/>
            <a:ext cx="4104437" cy="735749"/>
          </a:xfrm>
        </p:spPr>
        <p:txBody>
          <a:bodyPr anchor="t"/>
          <a:lstStyle>
            <a:lvl1pPr marL="0" indent="0">
              <a:buNone/>
              <a:defRPr sz="5400">
                <a:solidFill>
                  <a:schemeClr val="accent4"/>
                </a:solidFill>
                <a:latin typeface="+mj-lt"/>
              </a:defRPr>
            </a:lvl1pPr>
          </a:lstStyle>
          <a:p>
            <a:pPr lvl="0"/>
            <a:r>
              <a:rPr lang="en-US" noProof="0"/>
              <a:t>2</a:t>
            </a:r>
          </a:p>
        </p:txBody>
      </p:sp>
      <p:sp>
        <p:nvSpPr>
          <p:cNvPr id="16" name="Text Placeholder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4041201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890706" y="1593150"/>
            <a:ext cx="4348065" cy="4348065"/>
          </a:xfrm>
          <a:prstGeom prst="ellipse">
            <a:avLst/>
          </a:prstGeom>
          <a:solidFill>
            <a:schemeClr val="tx1">
              <a:alpha val="10000"/>
            </a:schemeClr>
          </a:solidFill>
        </p:spPr>
        <p:txBody>
          <a:bodyPr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2" name="Text Placeholder 9">
            <a:extLst>
              <a:ext uri="{FF2B5EF4-FFF2-40B4-BE49-F238E27FC236}">
                <a16:creationId xmlns:a16="http://schemas.microsoft.com/office/drawing/2014/main" id="{C15F42E2-EE95-4479-80E9-94A75E9D6E98}"/>
              </a:ext>
            </a:extLst>
          </p:cNvPr>
          <p:cNvSpPr>
            <a:spLocks noGrp="1"/>
          </p:cNvSpPr>
          <p:nvPr>
            <p:ph type="body" sz="quarter" idx="28" hasCustomPrompt="1"/>
          </p:nvPr>
        </p:nvSpPr>
        <p:spPr>
          <a:xfrm>
            <a:off x="4739330" y="1767887"/>
            <a:ext cx="3998591"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4059823C-F505-4D2A-854E-5144BD58A767}"/>
              </a:ext>
            </a:extLst>
          </p:cNvPr>
          <p:cNvSpPr>
            <a:spLocks noGrp="1"/>
          </p:cNvSpPr>
          <p:nvPr>
            <p:ph type="body" sz="quarter" idx="29" hasCustomPrompt="1"/>
          </p:nvPr>
        </p:nvSpPr>
        <p:spPr>
          <a:xfrm>
            <a:off x="8238481" y="2207063"/>
            <a:ext cx="3120238"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10" name="Text Placeholder 3">
            <a:extLst>
              <a:ext uri="{FF2B5EF4-FFF2-40B4-BE49-F238E27FC236}">
                <a16:creationId xmlns:a16="http://schemas.microsoft.com/office/drawing/2014/main" id="{B30FA196-A035-4908-BA51-B769293255A9}"/>
              </a:ext>
            </a:extLst>
          </p:cNvPr>
          <p:cNvSpPr>
            <a:spLocks noGrp="1"/>
          </p:cNvSpPr>
          <p:nvPr>
            <p:ph type="body" sz="quarter" idx="30" hasCustomPrompt="1"/>
          </p:nvPr>
        </p:nvSpPr>
        <p:spPr>
          <a:xfrm>
            <a:off x="1658929" y="2205688"/>
            <a:ext cx="2811618" cy="1440000"/>
          </a:xfrm>
          <a:prstGeom prst="rect">
            <a:avLst/>
          </a:prstGeom>
          <a:noFill/>
        </p:spPr>
        <p:txBody>
          <a:bodyPr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Text Placeholder 9">
            <a:extLst>
              <a:ext uri="{FF2B5EF4-FFF2-40B4-BE49-F238E27FC236}">
                <a16:creationId xmlns:a16="http://schemas.microsoft.com/office/drawing/2014/main" id="{38F1EEC3-A74E-4124-95F3-D8A27EA3DDFC}"/>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2</a:t>
            </a:r>
          </a:p>
        </p:txBody>
      </p:sp>
      <p:sp>
        <p:nvSpPr>
          <p:cNvPr id="14" name="Text Placeholder 9">
            <a:extLst>
              <a:ext uri="{FF2B5EF4-FFF2-40B4-BE49-F238E27FC236}">
                <a16:creationId xmlns:a16="http://schemas.microsoft.com/office/drawing/2014/main" id="{744F95B1-3E5D-46C4-846F-01E3035D1A72}"/>
              </a:ext>
            </a:extLst>
          </p:cNvPr>
          <p:cNvSpPr>
            <a:spLocks noGrp="1"/>
          </p:cNvSpPr>
          <p:nvPr>
            <p:ph type="body" sz="quarter" idx="32"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3</a:t>
            </a:r>
          </a:p>
        </p:txBody>
      </p:sp>
      <p:sp>
        <p:nvSpPr>
          <p:cNvPr id="16" name="Content Placeholder 3">
            <a:extLst>
              <a:ext uri="{FF2B5EF4-FFF2-40B4-BE49-F238E27FC236}">
                <a16:creationId xmlns:a16="http://schemas.microsoft.com/office/drawing/2014/main" id="{39CDA933-12B5-44CD-BD16-C9589DE755EE}"/>
              </a:ext>
            </a:extLst>
          </p:cNvPr>
          <p:cNvSpPr>
            <a:spLocks noGrp="1"/>
          </p:cNvSpPr>
          <p:nvPr>
            <p:ph sz="half" idx="2" hasCustomPrompt="1"/>
          </p:nvPr>
        </p:nvSpPr>
        <p:spPr>
          <a:xfrm>
            <a:off x="2074738"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7" name="Text Placeholder 5">
            <a:extLst>
              <a:ext uri="{FF2B5EF4-FFF2-40B4-BE49-F238E27FC236}">
                <a16:creationId xmlns:a16="http://schemas.microsoft.com/office/drawing/2014/main" id="{9751FCE0-5FA8-4E25-A4E7-8B2901F69491}"/>
              </a:ext>
            </a:extLst>
          </p:cNvPr>
          <p:cNvSpPr>
            <a:spLocks noGrp="1"/>
          </p:cNvSpPr>
          <p:nvPr>
            <p:ph type="body" sz="quarter" idx="12" hasCustomPrompt="1"/>
          </p:nvPr>
        </p:nvSpPr>
        <p:spPr>
          <a:xfrm>
            <a:off x="5748625"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8" name="Text Placeholder 9">
            <a:extLst>
              <a:ext uri="{FF2B5EF4-FFF2-40B4-BE49-F238E27FC236}">
                <a16:creationId xmlns:a16="http://schemas.microsoft.com/office/drawing/2014/main" id="{0D97BC04-5B6C-4CFD-8184-7637C9A8F8E4}"/>
              </a:ext>
            </a:extLst>
          </p:cNvPr>
          <p:cNvSpPr>
            <a:spLocks noGrp="1"/>
          </p:cNvSpPr>
          <p:nvPr>
            <p:ph type="body" sz="quarter" idx="13" hasCustomPrompt="1"/>
          </p:nvPr>
        </p:nvSpPr>
        <p:spPr>
          <a:xfrm>
            <a:off x="8808600"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22" name="Text Placeholder 5">
            <a:extLst>
              <a:ext uri="{FF2B5EF4-FFF2-40B4-BE49-F238E27FC236}">
                <a16:creationId xmlns:a16="http://schemas.microsoft.com/office/drawing/2014/main" id="{E7A8CB18-EF35-4644-9DDB-02D8B65EA55E}"/>
              </a:ext>
            </a:extLst>
          </p:cNvPr>
          <p:cNvSpPr>
            <a:spLocks noGrp="1"/>
          </p:cNvSpPr>
          <p:nvPr>
            <p:ph type="body" sz="quarter" idx="33"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337476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436FA5D-088F-4BDE-ABD2-A640A8610900}"/>
              </a:ext>
            </a:extLst>
          </p:cNvPr>
          <p:cNvCxnSpPr/>
          <p:nvPr userDrawn="1"/>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cxnSp>
        <p:nvCxnSpPr>
          <p:cNvPr id="8" name="Straight Connector 7">
            <a:extLst>
              <a:ext uri="{FF2B5EF4-FFF2-40B4-BE49-F238E27FC236}">
                <a16:creationId xmlns:a16="http://schemas.microsoft.com/office/drawing/2014/main" id="{0C2BCB80-6997-4274-AAFE-65C2CCFFFD10}"/>
              </a:ext>
            </a:extLst>
          </p:cNvPr>
          <p:cNvCxnSpPr>
            <a:cxnSpLocks/>
          </p:cNvCxnSpPr>
          <p:nvPr userDrawn="1"/>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9A1FC84B-8A06-4879-86ED-47E43AAC9888}"/>
              </a:ext>
            </a:extLst>
          </p:cNvPr>
          <p:cNvSpPr>
            <a:spLocks noGrp="1"/>
          </p:cNvSpPr>
          <p:nvPr>
            <p:ph type="body" sz="quarter" idx="12" hasCustomPrompt="1"/>
          </p:nvPr>
        </p:nvSpPr>
        <p:spPr>
          <a:xfrm>
            <a:off x="5112000" y="951013"/>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4B975678-3DFA-4D26-9CF6-01294F7259E4}"/>
              </a:ext>
            </a:extLst>
          </p:cNvPr>
          <p:cNvSpPr>
            <a:spLocks noGrp="1"/>
          </p:cNvSpPr>
          <p:nvPr>
            <p:ph type="body" sz="quarter" idx="13" hasCustomPrompt="1"/>
          </p:nvPr>
        </p:nvSpPr>
        <p:spPr>
          <a:xfrm>
            <a:off x="5106000" y="6046600"/>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3" name="Text Placeholder 5">
            <a:extLst>
              <a:ext uri="{FF2B5EF4-FFF2-40B4-BE49-F238E27FC236}">
                <a16:creationId xmlns:a16="http://schemas.microsoft.com/office/drawing/2014/main" id="{8B55997C-0304-482F-A7C3-8E50C8ED55D7}"/>
              </a:ext>
            </a:extLst>
          </p:cNvPr>
          <p:cNvSpPr>
            <a:spLocks noGrp="1"/>
          </p:cNvSpPr>
          <p:nvPr>
            <p:ph type="body" sz="quarter" idx="14" hasCustomPrompt="1"/>
          </p:nvPr>
        </p:nvSpPr>
        <p:spPr>
          <a:xfrm>
            <a:off x="432000" y="3260393"/>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4" name="Text Placeholder 5">
            <a:extLst>
              <a:ext uri="{FF2B5EF4-FFF2-40B4-BE49-F238E27FC236}">
                <a16:creationId xmlns:a16="http://schemas.microsoft.com/office/drawing/2014/main" id="{E26AB0A6-DA7A-4EA3-9528-68FDBA8BF358}"/>
              </a:ext>
            </a:extLst>
          </p:cNvPr>
          <p:cNvSpPr>
            <a:spLocks noGrp="1"/>
          </p:cNvSpPr>
          <p:nvPr>
            <p:ph type="body" sz="quarter" idx="15" hasCustomPrompt="1"/>
          </p:nvPr>
        </p:nvSpPr>
        <p:spPr>
          <a:xfrm>
            <a:off x="9792001" y="3260393"/>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Tree>
    <p:extLst>
      <p:ext uri="{BB962C8B-B14F-4D97-AF65-F5344CB8AC3E}">
        <p14:creationId xmlns:p14="http://schemas.microsoft.com/office/powerpoint/2010/main" val="37401215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pic>
        <p:nvPicPr>
          <p:cNvPr id="5" name="Picture 4">
            <a:extLst>
              <a:ext uri="{FF2B5EF4-FFF2-40B4-BE49-F238E27FC236}">
                <a16:creationId xmlns:a16="http://schemas.microsoft.com/office/drawing/2014/main" id="{CE3C33F7-B795-4BA7-8971-4D4F1312655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52000" y="310022"/>
            <a:ext cx="2009094" cy="553978"/>
          </a:xfrm>
          <a:prstGeom prst="rect">
            <a:avLst/>
          </a:prstGeom>
        </p:spPr>
      </p:pic>
    </p:spTree>
    <p:extLst>
      <p:ext uri="{BB962C8B-B14F-4D97-AF65-F5344CB8AC3E}">
        <p14:creationId xmlns:p14="http://schemas.microsoft.com/office/powerpoint/2010/main" val="23539086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6300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Tree>
    <p:extLst>
      <p:ext uri="{BB962C8B-B14F-4D97-AF65-F5344CB8AC3E}">
        <p14:creationId xmlns:p14="http://schemas.microsoft.com/office/powerpoint/2010/main" val="24635049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5908-D8D7-48AF-8B8F-21B88B87DDF2}"/>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4" name="Content Placeholder 3">
            <a:extLst>
              <a:ext uri="{FF2B5EF4-FFF2-40B4-BE49-F238E27FC236}">
                <a16:creationId xmlns:a16="http://schemas.microsoft.com/office/drawing/2014/main" id="{60B617A5-FA6C-44C9-ABCB-DCA5D4615EC7}"/>
              </a:ext>
            </a:extLst>
          </p:cNvPr>
          <p:cNvSpPr>
            <a:spLocks noGrp="1"/>
          </p:cNvSpPr>
          <p:nvPr>
            <p:ph sz="half" idx="2" hasCustomPrompt="1"/>
          </p:nvPr>
        </p:nvSpPr>
        <p:spPr>
          <a:xfrm>
            <a:off x="432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a:extLst>
              <a:ext uri="{FF2B5EF4-FFF2-40B4-BE49-F238E27FC236}">
                <a16:creationId xmlns:a16="http://schemas.microsoft.com/office/drawing/2014/main" id="{0A122ACD-5C8B-4CDA-89C5-565C88865B50}"/>
              </a:ext>
            </a:extLst>
          </p:cNvPr>
          <p:cNvSpPr>
            <a:spLocks noGrp="1"/>
          </p:cNvSpPr>
          <p:nvPr>
            <p:ph sz="quarter" idx="4" hasCustomPrompt="1"/>
          </p:nvPr>
        </p:nvSpPr>
        <p:spPr>
          <a:xfrm>
            <a:off x="6300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43614A35-31E3-40DA-85DD-07B207690717}"/>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cxnSp>
        <p:nvCxnSpPr>
          <p:cNvPr id="12" name="Straight Connector 11" title="Divider Line">
            <a:extLst>
              <a:ext uri="{FF2B5EF4-FFF2-40B4-BE49-F238E27FC236}">
                <a16:creationId xmlns:a16="http://schemas.microsoft.com/office/drawing/2014/main" id="{03063CBE-E62B-44CB-9B45-D39B595FE2AF}"/>
              </a:ext>
            </a:extLst>
          </p:cNvPr>
          <p:cNvCxnSpPr>
            <a:cxnSpLocks/>
          </p:cNvCxnSpPr>
          <p:nvPr userDrawn="1"/>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Divider Line">
            <a:extLst>
              <a:ext uri="{FF2B5EF4-FFF2-40B4-BE49-F238E27FC236}">
                <a16:creationId xmlns:a16="http://schemas.microsoft.com/office/drawing/2014/main" id="{0EA58CA1-D7A1-4089-B687-193C35202523}"/>
              </a:ext>
            </a:extLst>
          </p:cNvPr>
          <p:cNvCxnSpPr>
            <a:cxnSpLocks/>
          </p:cNvCxnSpPr>
          <p:nvPr userDrawn="1"/>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A1844C96-F6D4-4E32-8A11-B1815109D205}"/>
              </a:ext>
            </a:extLst>
          </p:cNvPr>
          <p:cNvSpPr>
            <a:spLocks noGrp="1"/>
          </p:cNvSpPr>
          <p:nvPr>
            <p:ph type="body" idx="1" hasCustomPrompt="1"/>
          </p:nvPr>
        </p:nvSpPr>
        <p:spPr>
          <a:xfrm>
            <a:off x="432000" y="1654025"/>
            <a:ext cx="54720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5" name="Text Placeholder 4">
            <a:extLst>
              <a:ext uri="{FF2B5EF4-FFF2-40B4-BE49-F238E27FC236}">
                <a16:creationId xmlns:a16="http://schemas.microsoft.com/office/drawing/2014/main" id="{EA0BCCC6-F846-426B-B421-41B835224F43}"/>
              </a:ext>
            </a:extLst>
          </p:cNvPr>
          <p:cNvSpPr>
            <a:spLocks noGrp="1"/>
          </p:cNvSpPr>
          <p:nvPr>
            <p:ph type="body" sz="quarter" idx="3" hasCustomPrompt="1"/>
          </p:nvPr>
        </p:nvSpPr>
        <p:spPr>
          <a:xfrm>
            <a:off x="6312700" y="1654025"/>
            <a:ext cx="54593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Tree>
    <p:extLst>
      <p:ext uri="{BB962C8B-B14F-4D97-AF65-F5344CB8AC3E}">
        <p14:creationId xmlns:p14="http://schemas.microsoft.com/office/powerpoint/2010/main" val="39517250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6" name="Content Placeholder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9" name="Content Placeholder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13" name="Text Placeholder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14" name="Picture 13">
            <a:extLst>
              <a:ext uri="{FF2B5EF4-FFF2-40B4-BE49-F238E27FC236}">
                <a16:creationId xmlns:a16="http://schemas.microsoft.com/office/drawing/2014/main" id="{2FC6EA23-E324-4F5E-AA98-DC73283259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52000" y="310022"/>
            <a:ext cx="2009094" cy="553978"/>
          </a:xfrm>
          <a:prstGeom prst="rect">
            <a:avLst/>
          </a:prstGeom>
        </p:spPr>
      </p:pic>
    </p:spTree>
    <p:extLst>
      <p:ext uri="{BB962C8B-B14F-4D97-AF65-F5344CB8AC3E}">
        <p14:creationId xmlns:p14="http://schemas.microsoft.com/office/powerpoint/2010/main" val="169684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40648382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cxnSp>
        <p:nvCxnSpPr>
          <p:cNvPr id="8" name="Straight Arrow Connector 7">
            <a:extLst>
              <a:ext uri="{FF2B5EF4-FFF2-40B4-BE49-F238E27FC236}">
                <a16:creationId xmlns:a16="http://schemas.microsoft.com/office/drawing/2014/main" id="{B66BE87F-A588-41BE-A251-8940FFF7BDB0}"/>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EE87B275-BCEB-48C5-BD58-39E2B9AB906E}"/>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0" name="Text Placeholder 10">
            <a:extLst>
              <a:ext uri="{FF2B5EF4-FFF2-40B4-BE49-F238E27FC236}">
                <a16:creationId xmlns:a16="http://schemas.microsoft.com/office/drawing/2014/main" id="{75FEF587-0930-42DA-AF85-54F9A14870D3}"/>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1" name="Text Placeholder 10">
            <a:extLst>
              <a:ext uri="{FF2B5EF4-FFF2-40B4-BE49-F238E27FC236}">
                <a16:creationId xmlns:a16="http://schemas.microsoft.com/office/drawing/2014/main" id="{77B00876-F334-4F19-ACB9-5A52E300C62F}"/>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2" name="Text Placeholder 10">
            <a:extLst>
              <a:ext uri="{FF2B5EF4-FFF2-40B4-BE49-F238E27FC236}">
                <a16:creationId xmlns:a16="http://schemas.microsoft.com/office/drawing/2014/main" id="{DC5160FB-C621-4014-AF15-7C31EBF94639}"/>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3" name="Text Placeholder 10">
            <a:extLst>
              <a:ext uri="{FF2B5EF4-FFF2-40B4-BE49-F238E27FC236}">
                <a16:creationId xmlns:a16="http://schemas.microsoft.com/office/drawing/2014/main" id="{3D37E5E1-DD5A-4C77-849F-40C0D2AE3F71}"/>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4" name="Text Placeholder 10">
            <a:extLst>
              <a:ext uri="{FF2B5EF4-FFF2-40B4-BE49-F238E27FC236}">
                <a16:creationId xmlns:a16="http://schemas.microsoft.com/office/drawing/2014/main" id="{8164CA25-5B7F-4EDD-8B42-0D567DED179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15876039-3F56-4587-900E-4FCE60BCA50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515FCEBD-9007-4B9D-AE69-7F8068A14B21}"/>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8856F7F9-97EB-4612-BB5C-DDB9D90C9CD4}"/>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B0C577BC-AD44-4FF0-8F34-D7ABD44B100A}"/>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12E19F39-39CE-43A3-912F-3D8656DA5E76}"/>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0" name="Text Placeholder 10">
            <a:extLst>
              <a:ext uri="{FF2B5EF4-FFF2-40B4-BE49-F238E27FC236}">
                <a16:creationId xmlns:a16="http://schemas.microsoft.com/office/drawing/2014/main" id="{64F2C543-C785-4078-9811-96F28F1BF210}"/>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022F0FFE-8538-47C2-9227-B4DE41186CE8}"/>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5D12B21-B498-4E00-B817-457BAED99A33}"/>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A60F8F4D-F654-4555-BC21-7137D98E027C}"/>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0B633DEF-CDC6-4A75-A05B-0C875E2B8FF1}"/>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23A67F56-440C-4AE2-B52E-F6ECF3E31F86}"/>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E8F5BF8F-8918-4E36-8AAF-45E994E46B29}"/>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1A2F56E4-C780-42A2-BA54-B1EAB7CA2197}"/>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7405E86B-3690-4EBE-8353-7ABE76F10810}"/>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DB54048B-A035-47F0-B54D-1B9676EE8931}"/>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12F6976C-DDBF-4808-9B45-2C78E0FC6AA7}"/>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66103D17-8EEC-45BF-B909-8F6DB8575A35}"/>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57F6EB7B-A4AE-4147-A94B-9C2860A158F4}"/>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95673032-36DB-4772-82D8-46E21D810A56}"/>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CDE9935C-FEBD-421A-A63B-8A87A2D4A4D9}"/>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 name="Text Placeholder 3">
            <a:extLst>
              <a:ext uri="{FF2B5EF4-FFF2-40B4-BE49-F238E27FC236}">
                <a16:creationId xmlns:a16="http://schemas.microsoft.com/office/drawing/2014/main" id="{D242C672-1222-4C21-9E3D-F365D9665E1B}"/>
              </a:ext>
            </a:extLst>
          </p:cNvPr>
          <p:cNvSpPr>
            <a:spLocks noGrp="1"/>
          </p:cNvSpPr>
          <p:nvPr>
            <p:ph type="body" sz="quarter" idx="59" hasCustomPrompt="1"/>
          </p:nvPr>
        </p:nvSpPr>
        <p:spPr>
          <a:xfrm>
            <a:off x="5360988" y="2190750"/>
            <a:ext cx="1793875" cy="561975"/>
          </a:xfrm>
          <a:solidFill>
            <a:schemeClr val="bg1">
              <a:lumMod val="95000"/>
            </a:schemeClr>
          </a:solidFill>
        </p:spPr>
        <p:txBody>
          <a:bodyPr tIns="36000" anchor="t"/>
          <a:lstStyle>
            <a:lvl1pPr marL="0" indent="0" algn="ctr">
              <a:buNone/>
              <a:defRPr sz="1600"/>
            </a:lvl1pPr>
          </a:lstStyle>
          <a:p>
            <a:pPr lvl="0"/>
            <a:r>
              <a:rPr lang="en-US" noProof="0"/>
              <a:t>Item Title</a:t>
            </a:r>
          </a:p>
        </p:txBody>
      </p:sp>
      <p:sp>
        <p:nvSpPr>
          <p:cNvPr id="37" name="Text Placeholder 36">
            <a:extLst>
              <a:ext uri="{FF2B5EF4-FFF2-40B4-BE49-F238E27FC236}">
                <a16:creationId xmlns:a16="http://schemas.microsoft.com/office/drawing/2014/main" id="{2F97A7E3-509A-417D-9818-EDDA3B539E4F}"/>
              </a:ext>
            </a:extLst>
          </p:cNvPr>
          <p:cNvSpPr>
            <a:spLocks noGrp="1"/>
          </p:cNvSpPr>
          <p:nvPr>
            <p:ph type="body" sz="quarter" idx="60" hasCustomPrompt="1"/>
          </p:nvPr>
        </p:nvSpPr>
        <p:spPr>
          <a:xfrm>
            <a:off x="5412717"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Tree>
    <p:extLst>
      <p:ext uri="{BB962C8B-B14F-4D97-AF65-F5344CB8AC3E}">
        <p14:creationId xmlns:p14="http://schemas.microsoft.com/office/powerpoint/2010/main" val="6860926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5" name="Picture Placeholder 4">
            <a:extLst>
              <a:ext uri="{FF2B5EF4-FFF2-40B4-BE49-F238E27FC236}">
                <a16:creationId xmlns:a16="http://schemas.microsoft.com/office/drawing/2014/main" id="{8977821B-617D-47E4-AAA2-FADADD15EBCD}"/>
              </a:ext>
            </a:extLst>
          </p:cNvPr>
          <p:cNvSpPr>
            <a:spLocks noGrp="1"/>
          </p:cNvSpPr>
          <p:nvPr>
            <p:ph type="pic" sz="quarter" idx="12" hasCustomPrompt="1"/>
          </p:nvPr>
        </p:nvSpPr>
        <p:spPr>
          <a:xfrm>
            <a:off x="431799"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1974854"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11" name="Text Placeholder 10">
            <a:extLst>
              <a:ext uri="{FF2B5EF4-FFF2-40B4-BE49-F238E27FC236}">
                <a16:creationId xmlns:a16="http://schemas.microsoft.com/office/drawing/2014/main" id="{53739758-B746-428A-A18B-3989DA89A860}"/>
              </a:ext>
            </a:extLst>
          </p:cNvPr>
          <p:cNvSpPr>
            <a:spLocks noGrp="1"/>
          </p:cNvSpPr>
          <p:nvPr>
            <p:ph type="body" sz="quarter" idx="14" hasCustomPrompt="1"/>
          </p:nvPr>
        </p:nvSpPr>
        <p:spPr>
          <a:xfrm>
            <a:off x="1974854"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8" name="Text Placeholder 8">
            <a:extLst>
              <a:ext uri="{FF2B5EF4-FFF2-40B4-BE49-F238E27FC236}">
                <a16:creationId xmlns:a16="http://schemas.microsoft.com/office/drawing/2014/main" id="{B502D142-31B4-4BFF-A18F-9FB36E0F4005}"/>
              </a:ext>
            </a:extLst>
          </p:cNvPr>
          <p:cNvSpPr>
            <a:spLocks noGrp="1"/>
          </p:cNvSpPr>
          <p:nvPr>
            <p:ph type="body" sz="quarter" idx="33" hasCustomPrompt="1"/>
          </p:nvPr>
        </p:nvSpPr>
        <p:spPr>
          <a:xfrm>
            <a:off x="1974854"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1" name="Picture Placeholder 4">
            <a:extLst>
              <a:ext uri="{FF2B5EF4-FFF2-40B4-BE49-F238E27FC236}">
                <a16:creationId xmlns:a16="http://schemas.microsoft.com/office/drawing/2014/main" id="{ED382BE6-73A2-49C4-9284-7996310FE85F}"/>
              </a:ext>
            </a:extLst>
          </p:cNvPr>
          <p:cNvSpPr>
            <a:spLocks noGrp="1"/>
          </p:cNvSpPr>
          <p:nvPr>
            <p:ph type="pic" sz="quarter" idx="34" hasCustomPrompt="1"/>
          </p:nvPr>
        </p:nvSpPr>
        <p:spPr>
          <a:xfrm>
            <a:off x="4268028"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2" name="Text Placeholder 8">
            <a:extLst>
              <a:ext uri="{FF2B5EF4-FFF2-40B4-BE49-F238E27FC236}">
                <a16:creationId xmlns:a16="http://schemas.microsoft.com/office/drawing/2014/main" id="{5E81FDE4-AA9D-42F8-BEAF-C710A81DC8AB}"/>
              </a:ext>
            </a:extLst>
          </p:cNvPr>
          <p:cNvSpPr>
            <a:spLocks noGrp="1"/>
          </p:cNvSpPr>
          <p:nvPr>
            <p:ph type="body" sz="quarter" idx="35" hasCustomPrompt="1"/>
          </p:nvPr>
        </p:nvSpPr>
        <p:spPr>
          <a:xfrm>
            <a:off x="581108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3" name="Text Placeholder 10">
            <a:extLst>
              <a:ext uri="{FF2B5EF4-FFF2-40B4-BE49-F238E27FC236}">
                <a16:creationId xmlns:a16="http://schemas.microsoft.com/office/drawing/2014/main" id="{9D6585E1-D051-4611-811C-C8101B0D2F03}"/>
              </a:ext>
            </a:extLst>
          </p:cNvPr>
          <p:cNvSpPr>
            <a:spLocks noGrp="1"/>
          </p:cNvSpPr>
          <p:nvPr>
            <p:ph type="body" sz="quarter" idx="36" hasCustomPrompt="1"/>
          </p:nvPr>
        </p:nvSpPr>
        <p:spPr>
          <a:xfrm>
            <a:off x="581108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4" name="Text Placeholder 8">
            <a:extLst>
              <a:ext uri="{FF2B5EF4-FFF2-40B4-BE49-F238E27FC236}">
                <a16:creationId xmlns:a16="http://schemas.microsoft.com/office/drawing/2014/main" id="{6C195A32-24CC-4109-9C00-31757D0A0A3C}"/>
              </a:ext>
            </a:extLst>
          </p:cNvPr>
          <p:cNvSpPr>
            <a:spLocks noGrp="1"/>
          </p:cNvSpPr>
          <p:nvPr>
            <p:ph type="body" sz="quarter" idx="37" hasCustomPrompt="1"/>
          </p:nvPr>
        </p:nvSpPr>
        <p:spPr>
          <a:xfrm>
            <a:off x="581108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5" name="Picture Placeholder 4">
            <a:extLst>
              <a:ext uri="{FF2B5EF4-FFF2-40B4-BE49-F238E27FC236}">
                <a16:creationId xmlns:a16="http://schemas.microsoft.com/office/drawing/2014/main" id="{B318C64F-C963-4A3C-BB8F-999A7F7F5F88}"/>
              </a:ext>
            </a:extLst>
          </p:cNvPr>
          <p:cNvSpPr>
            <a:spLocks noGrp="1"/>
          </p:cNvSpPr>
          <p:nvPr>
            <p:ph type="pic" sz="quarter" idx="38" hasCustomPrompt="1"/>
          </p:nvPr>
        </p:nvSpPr>
        <p:spPr>
          <a:xfrm>
            <a:off x="8112825"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6" name="Text Placeholder 8">
            <a:extLst>
              <a:ext uri="{FF2B5EF4-FFF2-40B4-BE49-F238E27FC236}">
                <a16:creationId xmlns:a16="http://schemas.microsoft.com/office/drawing/2014/main" id="{B8B9BC49-5937-4C0A-9AA6-7A7DA7F18CAF}"/>
              </a:ext>
            </a:extLst>
          </p:cNvPr>
          <p:cNvSpPr>
            <a:spLocks noGrp="1"/>
          </p:cNvSpPr>
          <p:nvPr>
            <p:ph type="body" sz="quarter" idx="39" hasCustomPrompt="1"/>
          </p:nvPr>
        </p:nvSpPr>
        <p:spPr>
          <a:xfrm>
            <a:off x="964731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7" name="Text Placeholder 10">
            <a:extLst>
              <a:ext uri="{FF2B5EF4-FFF2-40B4-BE49-F238E27FC236}">
                <a16:creationId xmlns:a16="http://schemas.microsoft.com/office/drawing/2014/main" id="{8020B4D6-002F-4FA9-BF1D-FC56D9A06F28}"/>
              </a:ext>
            </a:extLst>
          </p:cNvPr>
          <p:cNvSpPr>
            <a:spLocks noGrp="1"/>
          </p:cNvSpPr>
          <p:nvPr>
            <p:ph type="body" sz="quarter" idx="40" hasCustomPrompt="1"/>
          </p:nvPr>
        </p:nvSpPr>
        <p:spPr>
          <a:xfrm>
            <a:off x="964731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8" name="Text Placeholder 8">
            <a:extLst>
              <a:ext uri="{FF2B5EF4-FFF2-40B4-BE49-F238E27FC236}">
                <a16:creationId xmlns:a16="http://schemas.microsoft.com/office/drawing/2014/main" id="{93C1946C-7118-4BF3-8EE8-B0944465F49A}"/>
              </a:ext>
            </a:extLst>
          </p:cNvPr>
          <p:cNvSpPr>
            <a:spLocks noGrp="1"/>
          </p:cNvSpPr>
          <p:nvPr>
            <p:ph type="body" sz="quarter" idx="41" hasCustomPrompt="1"/>
          </p:nvPr>
        </p:nvSpPr>
        <p:spPr>
          <a:xfrm>
            <a:off x="964731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Tree>
    <p:extLst>
      <p:ext uri="{BB962C8B-B14F-4D97-AF65-F5344CB8AC3E}">
        <p14:creationId xmlns:p14="http://schemas.microsoft.com/office/powerpoint/2010/main" val="32551802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37570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37570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4319606"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4319606"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6263509"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6263509"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8207412"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8207412"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37570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4319606"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6263509"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8207412"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1" name="Text Placeholder 8">
            <a:extLst>
              <a:ext uri="{FF2B5EF4-FFF2-40B4-BE49-F238E27FC236}">
                <a16:creationId xmlns:a16="http://schemas.microsoft.com/office/drawing/2014/main" id="{F9EF21D5-1862-4F5B-86BF-B76AF2A72B32}"/>
              </a:ext>
            </a:extLst>
          </p:cNvPr>
          <p:cNvSpPr>
            <a:spLocks noGrp="1"/>
          </p:cNvSpPr>
          <p:nvPr>
            <p:ph type="body" sz="quarter" idx="46" hasCustomPrompt="1"/>
          </p:nvPr>
        </p:nvSpPr>
        <p:spPr>
          <a:xfrm>
            <a:off x="1015131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22" name="Text Placeholder 10">
            <a:extLst>
              <a:ext uri="{FF2B5EF4-FFF2-40B4-BE49-F238E27FC236}">
                <a16:creationId xmlns:a16="http://schemas.microsoft.com/office/drawing/2014/main" id="{80EC8DA4-EC6B-4362-949F-968E973A545B}"/>
              </a:ext>
            </a:extLst>
          </p:cNvPr>
          <p:cNvSpPr>
            <a:spLocks noGrp="1"/>
          </p:cNvSpPr>
          <p:nvPr>
            <p:ph type="body" sz="quarter" idx="47" hasCustomPrompt="1"/>
          </p:nvPr>
        </p:nvSpPr>
        <p:spPr>
          <a:xfrm>
            <a:off x="1015131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23" name="Picture Placeholder 15">
            <a:extLst>
              <a:ext uri="{FF2B5EF4-FFF2-40B4-BE49-F238E27FC236}">
                <a16:creationId xmlns:a16="http://schemas.microsoft.com/office/drawing/2014/main" id="{FC64B5FD-0E87-4FAB-AFEA-D10DFED9F653}"/>
              </a:ext>
            </a:extLst>
          </p:cNvPr>
          <p:cNvSpPr>
            <a:spLocks noGrp="1"/>
          </p:cNvSpPr>
          <p:nvPr>
            <p:ph type="pic" sz="quarter" idx="48"/>
          </p:nvPr>
        </p:nvSpPr>
        <p:spPr>
          <a:xfrm>
            <a:off x="1015131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1455780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7" name="Picture 6">
            <a:extLst>
              <a:ext uri="{FF2B5EF4-FFF2-40B4-BE49-F238E27FC236}">
                <a16:creationId xmlns:a16="http://schemas.microsoft.com/office/drawing/2014/main" id="{762B159D-8560-4211-8E3E-92DA27DAACD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52000" y="310022"/>
            <a:ext cx="2009094" cy="553978"/>
          </a:xfrm>
          <a:prstGeom prst="rect">
            <a:avLst/>
          </a:prstGeom>
        </p:spPr>
      </p:pic>
    </p:spTree>
    <p:extLst>
      <p:ext uri="{BB962C8B-B14F-4D97-AF65-F5344CB8AC3E}">
        <p14:creationId xmlns:p14="http://schemas.microsoft.com/office/powerpoint/2010/main" val="7110340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Tree>
    <p:extLst>
      <p:ext uri="{BB962C8B-B14F-4D97-AF65-F5344CB8AC3E}">
        <p14:creationId xmlns:p14="http://schemas.microsoft.com/office/powerpoint/2010/main" val="15142300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82A4E56-DEE9-4FB2-89FF-0F12DB08ADCA}"/>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Tree>
    <p:extLst>
      <p:ext uri="{BB962C8B-B14F-4D97-AF65-F5344CB8AC3E}">
        <p14:creationId xmlns:p14="http://schemas.microsoft.com/office/powerpoint/2010/main" val="7331619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Title Slide 2">
    <p:bg>
      <p:bgPr>
        <a:solidFill>
          <a:schemeClr val="bg1">
            <a:lumMod val="95000"/>
          </a:schemeClr>
        </a:solidFill>
        <a:effectLst/>
      </p:bgPr>
    </p:bg>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18472"/>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9" name="Rectangle 8">
            <a:extLst>
              <a:ext uri="{FF2B5EF4-FFF2-40B4-BE49-F238E27FC236}">
                <a16:creationId xmlns:a16="http://schemas.microsoft.com/office/drawing/2014/main"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1EA3B184-0AF0-4DF5-B2BD-E6D1806BE1BF}"/>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6336000" y="0"/>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anchor="b"/>
          <a:lstStyle>
            <a:lvl1pPr algn="l">
              <a:defRPr sz="5400" spc="-30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5" name="Text Placeholder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a:r>
              <a:rPr lang="en-US" noProof="0"/>
              <a:t>Contact Number</a:t>
            </a:r>
          </a:p>
        </p:txBody>
      </p:sp>
      <p:sp>
        <p:nvSpPr>
          <p:cNvPr id="10" name="Text Placeholder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a:r>
              <a:rPr lang="en-US" noProof="0"/>
              <a:t>Email or Social Media Handle</a:t>
            </a:r>
          </a:p>
        </p:txBody>
      </p:sp>
    </p:spTree>
    <p:extLst>
      <p:ext uri="{BB962C8B-B14F-4D97-AF65-F5344CB8AC3E}">
        <p14:creationId xmlns:p14="http://schemas.microsoft.com/office/powerpoint/2010/main" val="12475430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obile App Previews">
    <p:spTree>
      <p:nvGrpSpPr>
        <p:cNvPr id="1" name=""/>
        <p:cNvGrpSpPr/>
        <p:nvPr/>
      </p:nvGrpSpPr>
      <p:grpSpPr>
        <a:xfrm>
          <a:off x="0" y="0"/>
          <a:ext cx="0" cy="0"/>
          <a:chOff x="0" y="0"/>
          <a:chExt cx="0" cy="0"/>
        </a:xfrm>
      </p:grpSpPr>
      <p:pic>
        <p:nvPicPr>
          <p:cNvPr id="8" name="Picture 7" descr="Screen of a cell phone&#10;&#10;Description generated with high confidence">
            <a:extLst>
              <a:ext uri="{FF2B5EF4-FFF2-40B4-BE49-F238E27FC236}">
                <a16:creationId xmlns:a16="http://schemas.microsoft.com/office/drawing/2014/main" id="{68055F11-596F-47BF-A832-A501EC346C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07" y="915497"/>
            <a:ext cx="4666142" cy="4684105"/>
          </a:xfrm>
          <a:prstGeom prst="rect">
            <a:avLst/>
          </a:prstGeom>
        </p:spPr>
      </p:pic>
      <p:pic>
        <p:nvPicPr>
          <p:cNvPr id="9" name="Picture 8" descr="Screen of a cell phone&#10;&#10;Description generated with high confidence">
            <a:extLst>
              <a:ext uri="{FF2B5EF4-FFF2-40B4-BE49-F238E27FC236}">
                <a16:creationId xmlns:a16="http://schemas.microsoft.com/office/drawing/2014/main" id="{80EBF765-2A5E-4BDA-B092-25691E4791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2929" y="915497"/>
            <a:ext cx="4666142" cy="4684105"/>
          </a:xfrm>
          <a:prstGeom prst="rect">
            <a:avLst/>
          </a:prstGeom>
        </p:spPr>
      </p:pic>
      <p:pic>
        <p:nvPicPr>
          <p:cNvPr id="10" name="Picture 9" descr="Screen of a cell phone&#10;&#10;Description generated with high confidence">
            <a:extLst>
              <a:ext uri="{FF2B5EF4-FFF2-40B4-BE49-F238E27FC236}">
                <a16:creationId xmlns:a16="http://schemas.microsoft.com/office/drawing/2014/main" id="{E97A6530-14B5-4A05-B7A3-7BA661FCD5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551" y="915497"/>
            <a:ext cx="4666142" cy="4684105"/>
          </a:xfrm>
          <a:prstGeom prst="rect">
            <a:avLst/>
          </a:prstGeom>
        </p:spPr>
      </p:pic>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a:xfrm>
            <a:off x="11772000" y="6365363"/>
            <a:ext cx="420000" cy="421200"/>
          </a:xfrm>
          <a:prstGeom prst="rect">
            <a:avLst/>
          </a:prstGeom>
        </p:spPr>
        <p:txBody>
          <a:bodyPr/>
          <a:lstStyle/>
          <a:p>
            <a:fld id="{4B73C415-D670-4716-A5EC-CC4D52CA2BAC}" type="slidenum">
              <a:rPr lang="en-US" noProof="0" smtClean="0"/>
              <a:pPr/>
              <a:t>‹#›</a:t>
            </a:fld>
            <a:endParaRPr lang="en-US" noProof="0" dirty="0"/>
          </a:p>
        </p:txBody>
      </p:sp>
      <p:sp>
        <p:nvSpPr>
          <p:cNvPr id="11" name="Content Placeholder 3">
            <a:extLst>
              <a:ext uri="{FF2B5EF4-FFF2-40B4-BE49-F238E27FC236}">
                <a16:creationId xmlns:a16="http://schemas.microsoft.com/office/drawing/2014/main" id="{47EC9494-5A42-419D-AADF-96EF1EFD7B64}"/>
              </a:ext>
            </a:extLst>
          </p:cNvPr>
          <p:cNvSpPr>
            <a:spLocks noGrp="1"/>
          </p:cNvSpPr>
          <p:nvPr>
            <p:ph sz="half" idx="2" hasCustomPrompt="1"/>
          </p:nvPr>
        </p:nvSpPr>
        <p:spPr>
          <a:xfrm>
            <a:off x="1615505"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2" name="Text Placeholder 11">
            <a:extLst>
              <a:ext uri="{FF2B5EF4-FFF2-40B4-BE49-F238E27FC236}">
                <a16:creationId xmlns:a16="http://schemas.microsoft.com/office/drawing/2014/main" id="{CE2D3309-00A3-42D9-8706-6F2A6AD3BB04}"/>
              </a:ext>
            </a:extLst>
          </p:cNvPr>
          <p:cNvSpPr>
            <a:spLocks noGrp="1"/>
          </p:cNvSpPr>
          <p:nvPr>
            <p:ph type="body" sz="quarter" idx="14" hasCustomPrompt="1"/>
          </p:nvPr>
        </p:nvSpPr>
        <p:spPr>
          <a:xfrm>
            <a:off x="1615505"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3" name="Content Placeholder 3">
            <a:extLst>
              <a:ext uri="{FF2B5EF4-FFF2-40B4-BE49-F238E27FC236}">
                <a16:creationId xmlns:a16="http://schemas.microsoft.com/office/drawing/2014/main" id="{94E4C70C-AC1E-4EDE-B2C1-23A54123479F}"/>
              </a:ext>
            </a:extLst>
          </p:cNvPr>
          <p:cNvSpPr>
            <a:spLocks noGrp="1"/>
          </p:cNvSpPr>
          <p:nvPr>
            <p:ph sz="half" idx="15" hasCustomPrompt="1"/>
          </p:nvPr>
        </p:nvSpPr>
        <p:spPr>
          <a:xfrm>
            <a:off x="517714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4" name="Text Placeholder 11">
            <a:extLst>
              <a:ext uri="{FF2B5EF4-FFF2-40B4-BE49-F238E27FC236}">
                <a16:creationId xmlns:a16="http://schemas.microsoft.com/office/drawing/2014/main" id="{14B1BB7D-C6D3-4D9C-A235-6CBB5A13EEC6}"/>
              </a:ext>
            </a:extLst>
          </p:cNvPr>
          <p:cNvSpPr>
            <a:spLocks noGrp="1"/>
          </p:cNvSpPr>
          <p:nvPr>
            <p:ph type="body" sz="quarter" idx="16" hasCustomPrompt="1"/>
          </p:nvPr>
        </p:nvSpPr>
        <p:spPr>
          <a:xfrm>
            <a:off x="517714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5" name="Content Placeholder 3">
            <a:extLst>
              <a:ext uri="{FF2B5EF4-FFF2-40B4-BE49-F238E27FC236}">
                <a16:creationId xmlns:a16="http://schemas.microsoft.com/office/drawing/2014/main" id="{718515F4-6451-4FB7-ACE4-5D9C2CD207A4}"/>
              </a:ext>
            </a:extLst>
          </p:cNvPr>
          <p:cNvSpPr>
            <a:spLocks noGrp="1"/>
          </p:cNvSpPr>
          <p:nvPr>
            <p:ph sz="half" idx="17" hasCustomPrompt="1"/>
          </p:nvPr>
        </p:nvSpPr>
        <p:spPr>
          <a:xfrm>
            <a:off x="869987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6" name="Text Placeholder 11">
            <a:extLst>
              <a:ext uri="{FF2B5EF4-FFF2-40B4-BE49-F238E27FC236}">
                <a16:creationId xmlns:a16="http://schemas.microsoft.com/office/drawing/2014/main" id="{B362C889-34FC-4EB1-967B-DC98349082CB}"/>
              </a:ext>
            </a:extLst>
          </p:cNvPr>
          <p:cNvSpPr>
            <a:spLocks noGrp="1"/>
          </p:cNvSpPr>
          <p:nvPr>
            <p:ph type="body" sz="quarter" idx="18" hasCustomPrompt="1"/>
          </p:nvPr>
        </p:nvSpPr>
        <p:spPr>
          <a:xfrm>
            <a:off x="869987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4" name="Picture Placeholder 3">
            <a:extLst>
              <a:ext uri="{FF2B5EF4-FFF2-40B4-BE49-F238E27FC236}">
                <a16:creationId xmlns:a16="http://schemas.microsoft.com/office/drawing/2014/main" id="{4C4EB921-BD58-4C2E-BDD5-FC8D2629829B}"/>
              </a:ext>
            </a:extLst>
          </p:cNvPr>
          <p:cNvSpPr>
            <a:spLocks noGrp="1"/>
          </p:cNvSpPr>
          <p:nvPr>
            <p:ph type="pic" sz="quarter" idx="19"/>
          </p:nvPr>
        </p:nvSpPr>
        <p:spPr>
          <a:xfrm>
            <a:off x="1751679"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7" name="Picture Placeholder 3">
            <a:extLst>
              <a:ext uri="{FF2B5EF4-FFF2-40B4-BE49-F238E27FC236}">
                <a16:creationId xmlns:a16="http://schemas.microsoft.com/office/drawing/2014/main" id="{3CB44DE3-C599-4EA7-BFDA-4E39AE89FC01}"/>
              </a:ext>
            </a:extLst>
          </p:cNvPr>
          <p:cNvSpPr>
            <a:spLocks noGrp="1"/>
          </p:cNvSpPr>
          <p:nvPr>
            <p:ph type="pic" sz="quarter" idx="20"/>
          </p:nvPr>
        </p:nvSpPr>
        <p:spPr>
          <a:xfrm>
            <a:off x="5281301"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8" name="Picture Placeholder 3">
            <a:extLst>
              <a:ext uri="{FF2B5EF4-FFF2-40B4-BE49-F238E27FC236}">
                <a16:creationId xmlns:a16="http://schemas.microsoft.com/office/drawing/2014/main" id="{A4392E45-2A0B-49BF-9952-79C42AF8DE90}"/>
              </a:ext>
            </a:extLst>
          </p:cNvPr>
          <p:cNvSpPr>
            <a:spLocks noGrp="1"/>
          </p:cNvSpPr>
          <p:nvPr>
            <p:ph type="pic" sz="quarter" idx="21"/>
          </p:nvPr>
        </p:nvSpPr>
        <p:spPr>
          <a:xfrm>
            <a:off x="8810923"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24380717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11772000" y="6365363"/>
            <a:ext cx="420000" cy="421200"/>
          </a:xfrm>
          <a:prstGeom prst="rect">
            <a:avLst/>
          </a:prstGeom>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 name="Text Placeholder 3">
            <a:extLst>
              <a:ext uri="{FF2B5EF4-FFF2-40B4-BE49-F238E27FC236}">
                <a16:creationId xmlns:a16="http://schemas.microsoft.com/office/drawing/2014/main" id="{749CC2AE-E299-42B4-A2C4-357708A0054F}"/>
              </a:ext>
            </a:extLst>
          </p:cNvPr>
          <p:cNvSpPr>
            <a:spLocks noGrp="1"/>
          </p:cNvSpPr>
          <p:nvPr>
            <p:ph type="body" sz="quarter" idx="34" hasCustomPrompt="1"/>
          </p:nvPr>
        </p:nvSpPr>
        <p:spPr>
          <a:xfrm>
            <a:off x="431800"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582556"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2" name="Text Placeholder 3">
            <a:extLst>
              <a:ext uri="{FF2B5EF4-FFF2-40B4-BE49-F238E27FC236}">
                <a16:creationId xmlns:a16="http://schemas.microsoft.com/office/drawing/2014/main" id="{03139A49-E537-4395-967A-08C997820703}"/>
              </a:ext>
            </a:extLst>
          </p:cNvPr>
          <p:cNvSpPr>
            <a:spLocks noGrp="1"/>
          </p:cNvSpPr>
          <p:nvPr>
            <p:ph type="body" sz="quarter" idx="35" hasCustomPrompt="1"/>
          </p:nvPr>
        </p:nvSpPr>
        <p:spPr>
          <a:xfrm>
            <a:off x="4325172" y="3591659"/>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3" name="Text Placeholder 8">
            <a:extLst>
              <a:ext uri="{FF2B5EF4-FFF2-40B4-BE49-F238E27FC236}">
                <a16:creationId xmlns:a16="http://schemas.microsoft.com/office/drawing/2014/main" id="{3EE1C8A1-F171-46D2-A92F-1B0E9C52B1A9}"/>
              </a:ext>
            </a:extLst>
          </p:cNvPr>
          <p:cNvSpPr>
            <a:spLocks noGrp="1"/>
          </p:cNvSpPr>
          <p:nvPr>
            <p:ph type="body" sz="quarter" idx="36" hasCustomPrompt="1"/>
          </p:nvPr>
        </p:nvSpPr>
        <p:spPr>
          <a:xfrm>
            <a:off x="4468052" y="5448541"/>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4" name="Text Placeholder 3">
            <a:extLst>
              <a:ext uri="{FF2B5EF4-FFF2-40B4-BE49-F238E27FC236}">
                <a16:creationId xmlns:a16="http://schemas.microsoft.com/office/drawing/2014/main" id="{E3E7FB48-98BE-4677-A80F-969F9F307209}"/>
              </a:ext>
            </a:extLst>
          </p:cNvPr>
          <p:cNvSpPr>
            <a:spLocks noGrp="1"/>
          </p:cNvSpPr>
          <p:nvPr>
            <p:ph type="body" sz="quarter" idx="37" hasCustomPrompt="1"/>
          </p:nvPr>
        </p:nvSpPr>
        <p:spPr>
          <a:xfrm>
            <a:off x="8218545"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5" name="Text Placeholder 8">
            <a:extLst>
              <a:ext uri="{FF2B5EF4-FFF2-40B4-BE49-F238E27FC236}">
                <a16:creationId xmlns:a16="http://schemas.microsoft.com/office/drawing/2014/main" id="{0146F28A-70F5-4E8B-8A3A-ADB1B6A080D1}"/>
              </a:ext>
            </a:extLst>
          </p:cNvPr>
          <p:cNvSpPr>
            <a:spLocks noGrp="1"/>
          </p:cNvSpPr>
          <p:nvPr>
            <p:ph type="body" sz="quarter" idx="38" hasCustomPrompt="1"/>
          </p:nvPr>
        </p:nvSpPr>
        <p:spPr>
          <a:xfrm>
            <a:off x="8369301"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Tree>
    <p:extLst>
      <p:ext uri="{BB962C8B-B14F-4D97-AF65-F5344CB8AC3E}">
        <p14:creationId xmlns:p14="http://schemas.microsoft.com/office/powerpoint/2010/main" val="36390603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40814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628800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628800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8202527"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8202527"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7" name="Text Placeholder 8">
            <a:extLst>
              <a:ext uri="{FF2B5EF4-FFF2-40B4-BE49-F238E27FC236}">
                <a16:creationId xmlns:a16="http://schemas.microsoft.com/office/drawing/2014/main" id="{C595063C-F901-4E60-A714-6454F42F0D95}"/>
              </a:ext>
            </a:extLst>
          </p:cNvPr>
          <p:cNvSpPr>
            <a:spLocks noGrp="1"/>
          </p:cNvSpPr>
          <p:nvPr>
            <p:ph type="body" sz="quarter" idx="17" hasCustomPrompt="1"/>
          </p:nvPr>
        </p:nvSpPr>
        <p:spPr>
          <a:xfrm>
            <a:off x="1011705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8" name="Text Placeholder 10">
            <a:extLst>
              <a:ext uri="{FF2B5EF4-FFF2-40B4-BE49-F238E27FC236}">
                <a16:creationId xmlns:a16="http://schemas.microsoft.com/office/drawing/2014/main" id="{C7672B0A-0079-40F6-8B93-A5F1DB5882E0}"/>
              </a:ext>
            </a:extLst>
          </p:cNvPr>
          <p:cNvSpPr>
            <a:spLocks noGrp="1"/>
          </p:cNvSpPr>
          <p:nvPr>
            <p:ph type="body" sz="quarter" idx="18" hasCustomPrompt="1"/>
          </p:nvPr>
        </p:nvSpPr>
        <p:spPr>
          <a:xfrm>
            <a:off x="1011705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54662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05D700-F00E-4505-8483-501219FB8BD2}"/>
              </a:ext>
            </a:extLst>
          </p:cNvPr>
          <p:cNvSpPr/>
          <p:nvPr userDrawn="1"/>
        </p:nvSpPr>
        <p:spPr>
          <a:xfrm>
            <a:off x="0" y="0"/>
            <a:ext cx="12192000" cy="63653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a:xfrm>
            <a:off x="11772000" y="6365363"/>
            <a:ext cx="420000" cy="421200"/>
          </a:xfrm>
          <a:prstGeom prst="rect">
            <a:avLst/>
          </a:prstGeom>
        </p:spPr>
        <p:txBody>
          <a:bodyPr/>
          <a:lstStyle/>
          <a:p>
            <a:fld id="{4B73C415-D670-4716-A5EC-CC4D52CA2BAC}"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a:xfrm>
            <a:off x="432000" y="6365363"/>
            <a:ext cx="5472000" cy="412431"/>
          </a:xfrm>
          <a:prstGeom prst="rect">
            <a:avLst/>
          </a:prstGeom>
        </p:spPr>
        <p:txBody>
          <a:bodyPr/>
          <a:lstStyle/>
          <a:p>
            <a:r>
              <a:rPr lang="en-US" noProof="0" dirty="0"/>
              <a:t>Add a footer</a:t>
            </a:r>
          </a:p>
        </p:txBody>
      </p:sp>
    </p:spTree>
    <p:extLst>
      <p:ext uri="{BB962C8B-B14F-4D97-AF65-F5344CB8AC3E}">
        <p14:creationId xmlns:p14="http://schemas.microsoft.com/office/powerpoint/2010/main" val="28222645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11772000" y="6365363"/>
            <a:ext cx="420000" cy="421200"/>
          </a:xfrm>
          <a:prstGeom prst="rect">
            <a:avLst/>
          </a:prstGeom>
        </p:spPr>
        <p:txBody>
          <a:bodyPr/>
          <a:lstStyle/>
          <a:p>
            <a:fld id="{4B73C415-D670-4716-A5EC-CC4D52CA2BAC}" type="slidenum">
              <a:rPr lang="en-US" noProof="0" smtClean="0"/>
              <a:pPr/>
              <a:t>‹#›</a:t>
            </a:fld>
            <a:endParaRPr lang="en-US" noProof="0" dirty="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a:prstGeom prst="rect">
            <a:avLst/>
          </a:prstGeom>
        </p:spPr>
        <p:txBody>
          <a:bodyPr/>
          <a:lstStyle/>
          <a:p>
            <a:r>
              <a:rPr lang="en-US" noProof="0" dirty="0"/>
              <a:t>Add a footer</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3" name="Content Placeholder 2">
            <a:extLst>
              <a:ext uri="{FF2B5EF4-FFF2-40B4-BE49-F238E27FC236}">
                <a16:creationId xmlns:a16="http://schemas.microsoft.com/office/drawing/2014/main" id="{DF554488-3F7D-4F3A-9AAF-73FB0977D735}"/>
              </a:ext>
            </a:extLst>
          </p:cNvPr>
          <p:cNvSpPr>
            <a:spLocks noGrp="1"/>
          </p:cNvSpPr>
          <p:nvPr>
            <p:ph idx="1" hasCustomPrompt="1"/>
          </p:nvPr>
        </p:nvSpPr>
        <p:spPr>
          <a:xfrm>
            <a:off x="5805962" y="457200"/>
            <a:ext cx="5501126" cy="5411787"/>
          </a:xfrm>
        </p:spPr>
        <p:txBody>
          <a:bodyPr/>
          <a:lstStyle>
            <a:lvl1pPr>
              <a:buClr>
                <a:schemeClr val="bg1"/>
              </a:buCl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693835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11772000" y="6365363"/>
            <a:ext cx="420000" cy="421200"/>
          </a:xfrm>
          <a:prstGeom prst="rect">
            <a:avLst/>
          </a:prstGeom>
        </p:spPr>
        <p:txBody>
          <a:bodyPr/>
          <a:lstStyle/>
          <a:p>
            <a:fld id="{4B73C415-D670-4716-A5EC-CC4D52CA2BAC}" type="slidenum">
              <a:rPr lang="en-US" noProof="0" smtClean="0"/>
              <a:pPr/>
              <a:t>‹#›</a:t>
            </a:fld>
            <a:endParaRPr lang="en-US" noProof="0" dirty="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a:prstGeom prst="rect">
            <a:avLst/>
          </a:prstGeom>
        </p:spPr>
        <p:txBody>
          <a:bodyPr/>
          <a:lstStyle/>
          <a:p>
            <a:r>
              <a:rPr lang="en-US" noProof="0" dirty="0"/>
              <a:t>Add a footer</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a16="http://schemas.microsoft.com/office/drawing/2014/main" id="{56321125-B861-4CD5-8023-6E403517657A}"/>
              </a:ext>
            </a:extLst>
          </p:cNvPr>
          <p:cNvSpPr>
            <a:spLocks noGrp="1"/>
          </p:cNvSpPr>
          <p:nvPr>
            <p:ph type="pic" idx="1"/>
          </p:nvPr>
        </p:nvSpPr>
        <p:spPr>
          <a:xfrm>
            <a:off x="5804181" y="457201"/>
            <a:ext cx="5504688"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119588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08614-29D5-2B2D-A737-67EF5EC5EA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A3D051-2021-F9B4-FB7D-65B97A451A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95C2EC-A96F-6C1B-DC48-6446DB5E03FF}"/>
              </a:ext>
            </a:extLst>
          </p:cNvPr>
          <p:cNvSpPr>
            <a:spLocks noGrp="1"/>
          </p:cNvSpPr>
          <p:nvPr>
            <p:ph type="dt" sz="half" idx="10"/>
          </p:nvPr>
        </p:nvSpPr>
        <p:spPr/>
        <p:txBody>
          <a:bodyPr/>
          <a:lstStyle/>
          <a:p>
            <a:fld id="{5C619147-5A07-144E-94EE-9D8A391F4CD4}" type="datetimeFigureOut">
              <a:rPr lang="en-US" smtClean="0"/>
              <a:t>5/30/2025</a:t>
            </a:fld>
            <a:endParaRPr lang="en-US"/>
          </a:p>
        </p:txBody>
      </p:sp>
      <p:sp>
        <p:nvSpPr>
          <p:cNvPr id="5" name="Footer Placeholder 4">
            <a:extLst>
              <a:ext uri="{FF2B5EF4-FFF2-40B4-BE49-F238E27FC236}">
                <a16:creationId xmlns:a16="http://schemas.microsoft.com/office/drawing/2014/main" id="{9A43D09D-93A8-22EB-7C58-3D8B4F9DE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D782C-8A37-D054-C9D5-61B64B8408B9}"/>
              </a:ext>
            </a:extLst>
          </p:cNvPr>
          <p:cNvSpPr>
            <a:spLocks noGrp="1"/>
          </p:cNvSpPr>
          <p:nvPr>
            <p:ph type="sldNum" sz="quarter" idx="12"/>
          </p:nvPr>
        </p:nvSpPr>
        <p:spPr/>
        <p:txBody>
          <a:bodyPr/>
          <a:lstStyle/>
          <a:p>
            <a:fld id="{17D26393-3772-B940-9AB2-962967B8B1DF}" type="slidenum">
              <a:rPr lang="en-US" smtClean="0"/>
              <a:t>‹#›</a:t>
            </a:fld>
            <a:endParaRPr lang="en-US"/>
          </a:p>
        </p:txBody>
      </p:sp>
    </p:spTree>
    <p:extLst>
      <p:ext uri="{BB962C8B-B14F-4D97-AF65-F5344CB8AC3E}">
        <p14:creationId xmlns:p14="http://schemas.microsoft.com/office/powerpoint/2010/main" val="5070958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C7AA2-2F6F-587D-5DE4-4BA4D77F83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E991ED-25B4-E167-6FA3-D7796AEF97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392F4-3D3A-8026-819F-2B386C92461E}"/>
              </a:ext>
            </a:extLst>
          </p:cNvPr>
          <p:cNvSpPr>
            <a:spLocks noGrp="1"/>
          </p:cNvSpPr>
          <p:nvPr>
            <p:ph type="dt" sz="half" idx="10"/>
          </p:nvPr>
        </p:nvSpPr>
        <p:spPr/>
        <p:txBody>
          <a:bodyPr/>
          <a:lstStyle/>
          <a:p>
            <a:fld id="{5C619147-5A07-144E-94EE-9D8A391F4CD4}" type="datetimeFigureOut">
              <a:rPr lang="en-US" smtClean="0"/>
              <a:t>5/30/2025</a:t>
            </a:fld>
            <a:endParaRPr lang="en-US"/>
          </a:p>
        </p:txBody>
      </p:sp>
      <p:sp>
        <p:nvSpPr>
          <p:cNvPr id="5" name="Footer Placeholder 4">
            <a:extLst>
              <a:ext uri="{FF2B5EF4-FFF2-40B4-BE49-F238E27FC236}">
                <a16:creationId xmlns:a16="http://schemas.microsoft.com/office/drawing/2014/main" id="{55859DB2-D1F4-B470-1A5B-97EEB725E7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66A42-342B-884D-5D81-7111F0CF356D}"/>
              </a:ext>
            </a:extLst>
          </p:cNvPr>
          <p:cNvSpPr>
            <a:spLocks noGrp="1"/>
          </p:cNvSpPr>
          <p:nvPr>
            <p:ph type="sldNum" sz="quarter" idx="12"/>
          </p:nvPr>
        </p:nvSpPr>
        <p:spPr/>
        <p:txBody>
          <a:bodyPr/>
          <a:lstStyle/>
          <a:p>
            <a:fld id="{17D26393-3772-B940-9AB2-962967B8B1DF}" type="slidenum">
              <a:rPr lang="en-US" smtClean="0"/>
              <a:t>‹#›</a:t>
            </a:fld>
            <a:endParaRPr lang="en-US"/>
          </a:p>
        </p:txBody>
      </p:sp>
      <p:pic>
        <p:nvPicPr>
          <p:cNvPr id="7" name="Picture 6">
            <a:extLst>
              <a:ext uri="{FF2B5EF4-FFF2-40B4-BE49-F238E27FC236}">
                <a16:creationId xmlns:a16="http://schemas.microsoft.com/office/drawing/2014/main" id="{B35249EA-E038-5C7C-8918-BBA597C18B6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52000" y="310022"/>
            <a:ext cx="2009094" cy="553978"/>
          </a:xfrm>
          <a:prstGeom prst="rect">
            <a:avLst/>
          </a:prstGeom>
        </p:spPr>
      </p:pic>
    </p:spTree>
    <p:extLst>
      <p:ext uri="{BB962C8B-B14F-4D97-AF65-F5344CB8AC3E}">
        <p14:creationId xmlns:p14="http://schemas.microsoft.com/office/powerpoint/2010/main" val="38340990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8813-689A-C7C3-3C31-848788660E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452A06-0ACB-0F02-846C-B0CF5631C0B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95E341-E3FA-1963-84B6-BD3B57D9ED10}"/>
              </a:ext>
            </a:extLst>
          </p:cNvPr>
          <p:cNvSpPr>
            <a:spLocks noGrp="1"/>
          </p:cNvSpPr>
          <p:nvPr>
            <p:ph type="dt" sz="half" idx="10"/>
          </p:nvPr>
        </p:nvSpPr>
        <p:spPr/>
        <p:txBody>
          <a:bodyPr/>
          <a:lstStyle/>
          <a:p>
            <a:fld id="{5C619147-5A07-144E-94EE-9D8A391F4CD4}" type="datetimeFigureOut">
              <a:rPr lang="en-US" smtClean="0"/>
              <a:t>5/30/2025</a:t>
            </a:fld>
            <a:endParaRPr lang="en-US"/>
          </a:p>
        </p:txBody>
      </p:sp>
      <p:sp>
        <p:nvSpPr>
          <p:cNvPr id="5" name="Footer Placeholder 4">
            <a:extLst>
              <a:ext uri="{FF2B5EF4-FFF2-40B4-BE49-F238E27FC236}">
                <a16:creationId xmlns:a16="http://schemas.microsoft.com/office/drawing/2014/main" id="{C69B3950-2A4D-84F1-0BCF-14DB4DF42F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C84C76-1F5B-9EA1-3E34-09AC161F6944}"/>
              </a:ext>
            </a:extLst>
          </p:cNvPr>
          <p:cNvSpPr>
            <a:spLocks noGrp="1"/>
          </p:cNvSpPr>
          <p:nvPr>
            <p:ph type="sldNum" sz="quarter" idx="12"/>
          </p:nvPr>
        </p:nvSpPr>
        <p:spPr/>
        <p:txBody>
          <a:bodyPr/>
          <a:lstStyle/>
          <a:p>
            <a:fld id="{17D26393-3772-B940-9AB2-962967B8B1DF}" type="slidenum">
              <a:rPr lang="en-US" smtClean="0"/>
              <a:t>‹#›</a:t>
            </a:fld>
            <a:endParaRPr lang="en-US"/>
          </a:p>
        </p:txBody>
      </p:sp>
    </p:spTree>
    <p:extLst>
      <p:ext uri="{BB962C8B-B14F-4D97-AF65-F5344CB8AC3E}">
        <p14:creationId xmlns:p14="http://schemas.microsoft.com/office/powerpoint/2010/main" val="34649494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68054-9681-A20F-03F9-EDD298DE69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1684-C310-405A-A3D2-16F21807D6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D0BAE9-F8E8-A7CC-82D3-E3CDC137EF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5CF4E8-B2AD-6D58-7A32-F33B0D4AFEBA}"/>
              </a:ext>
            </a:extLst>
          </p:cNvPr>
          <p:cNvSpPr>
            <a:spLocks noGrp="1"/>
          </p:cNvSpPr>
          <p:nvPr>
            <p:ph type="dt" sz="half" idx="10"/>
          </p:nvPr>
        </p:nvSpPr>
        <p:spPr/>
        <p:txBody>
          <a:bodyPr/>
          <a:lstStyle/>
          <a:p>
            <a:fld id="{5C619147-5A07-144E-94EE-9D8A391F4CD4}" type="datetimeFigureOut">
              <a:rPr lang="en-US" smtClean="0"/>
              <a:t>5/30/2025</a:t>
            </a:fld>
            <a:endParaRPr lang="en-US"/>
          </a:p>
        </p:txBody>
      </p:sp>
      <p:sp>
        <p:nvSpPr>
          <p:cNvPr id="6" name="Footer Placeholder 5">
            <a:extLst>
              <a:ext uri="{FF2B5EF4-FFF2-40B4-BE49-F238E27FC236}">
                <a16:creationId xmlns:a16="http://schemas.microsoft.com/office/drawing/2014/main" id="{72C4299E-4F09-4675-4839-0D9B5F71BE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2CCE39-C878-DF2C-C2C2-964BB82A4C7A}"/>
              </a:ext>
            </a:extLst>
          </p:cNvPr>
          <p:cNvSpPr>
            <a:spLocks noGrp="1"/>
          </p:cNvSpPr>
          <p:nvPr>
            <p:ph type="sldNum" sz="quarter" idx="12"/>
          </p:nvPr>
        </p:nvSpPr>
        <p:spPr/>
        <p:txBody>
          <a:bodyPr/>
          <a:lstStyle/>
          <a:p>
            <a:fld id="{17D26393-3772-B940-9AB2-962967B8B1DF}" type="slidenum">
              <a:rPr lang="en-US" smtClean="0"/>
              <a:t>‹#›</a:t>
            </a:fld>
            <a:endParaRPr lang="en-US"/>
          </a:p>
        </p:txBody>
      </p:sp>
    </p:spTree>
    <p:extLst>
      <p:ext uri="{BB962C8B-B14F-4D97-AF65-F5344CB8AC3E}">
        <p14:creationId xmlns:p14="http://schemas.microsoft.com/office/powerpoint/2010/main" val="10773118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9346-8581-A9DA-A61D-BC3FEE63D4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46A159-58C4-F95F-35BA-2967E26F5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058711-D45F-24FE-4CA6-6B24356DD7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44CB81-B590-6931-0A1C-8B997D4A85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B40410-3F91-6321-25F3-D9947B4623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49D9C8-6CE2-3A65-6AD0-C32481E54509}"/>
              </a:ext>
            </a:extLst>
          </p:cNvPr>
          <p:cNvSpPr>
            <a:spLocks noGrp="1"/>
          </p:cNvSpPr>
          <p:nvPr>
            <p:ph type="dt" sz="half" idx="10"/>
          </p:nvPr>
        </p:nvSpPr>
        <p:spPr/>
        <p:txBody>
          <a:bodyPr/>
          <a:lstStyle/>
          <a:p>
            <a:fld id="{5C619147-5A07-144E-94EE-9D8A391F4CD4}" type="datetimeFigureOut">
              <a:rPr lang="en-US" smtClean="0"/>
              <a:t>5/30/2025</a:t>
            </a:fld>
            <a:endParaRPr lang="en-US"/>
          </a:p>
        </p:txBody>
      </p:sp>
      <p:sp>
        <p:nvSpPr>
          <p:cNvPr id="8" name="Footer Placeholder 7">
            <a:extLst>
              <a:ext uri="{FF2B5EF4-FFF2-40B4-BE49-F238E27FC236}">
                <a16:creationId xmlns:a16="http://schemas.microsoft.com/office/drawing/2014/main" id="{4282E2F4-FE69-4CDE-B1BF-73FDE4CD88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C94522-C733-0B2C-A1D5-EF82D6B4BBCD}"/>
              </a:ext>
            </a:extLst>
          </p:cNvPr>
          <p:cNvSpPr>
            <a:spLocks noGrp="1"/>
          </p:cNvSpPr>
          <p:nvPr>
            <p:ph type="sldNum" sz="quarter" idx="12"/>
          </p:nvPr>
        </p:nvSpPr>
        <p:spPr/>
        <p:txBody>
          <a:bodyPr/>
          <a:lstStyle/>
          <a:p>
            <a:fld id="{17D26393-3772-B940-9AB2-962967B8B1DF}" type="slidenum">
              <a:rPr lang="en-US" smtClean="0"/>
              <a:t>‹#›</a:t>
            </a:fld>
            <a:endParaRPr lang="en-US"/>
          </a:p>
        </p:txBody>
      </p:sp>
    </p:spTree>
    <p:extLst>
      <p:ext uri="{BB962C8B-B14F-4D97-AF65-F5344CB8AC3E}">
        <p14:creationId xmlns:p14="http://schemas.microsoft.com/office/powerpoint/2010/main" val="16166356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FF950-63E2-1ED5-7A15-20B4558BB0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A2BBCA-E79F-7DCB-1CD0-EB47860AB12D}"/>
              </a:ext>
            </a:extLst>
          </p:cNvPr>
          <p:cNvSpPr>
            <a:spLocks noGrp="1"/>
          </p:cNvSpPr>
          <p:nvPr>
            <p:ph type="dt" sz="half" idx="10"/>
          </p:nvPr>
        </p:nvSpPr>
        <p:spPr/>
        <p:txBody>
          <a:bodyPr/>
          <a:lstStyle/>
          <a:p>
            <a:fld id="{5C619147-5A07-144E-94EE-9D8A391F4CD4}" type="datetimeFigureOut">
              <a:rPr lang="en-US" smtClean="0"/>
              <a:t>5/30/2025</a:t>
            </a:fld>
            <a:endParaRPr lang="en-US"/>
          </a:p>
        </p:txBody>
      </p:sp>
      <p:sp>
        <p:nvSpPr>
          <p:cNvPr id="4" name="Footer Placeholder 3">
            <a:extLst>
              <a:ext uri="{FF2B5EF4-FFF2-40B4-BE49-F238E27FC236}">
                <a16:creationId xmlns:a16="http://schemas.microsoft.com/office/drawing/2014/main" id="{735D13E8-EEA0-E26A-106B-E67595EBCB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A5A4F3-C209-70DA-C7A6-A7A0AE431988}"/>
              </a:ext>
            </a:extLst>
          </p:cNvPr>
          <p:cNvSpPr>
            <a:spLocks noGrp="1"/>
          </p:cNvSpPr>
          <p:nvPr>
            <p:ph type="sldNum" sz="quarter" idx="12"/>
          </p:nvPr>
        </p:nvSpPr>
        <p:spPr/>
        <p:txBody>
          <a:bodyPr/>
          <a:lstStyle/>
          <a:p>
            <a:fld id="{17D26393-3772-B940-9AB2-962967B8B1DF}" type="slidenum">
              <a:rPr lang="en-US" smtClean="0"/>
              <a:t>‹#›</a:t>
            </a:fld>
            <a:endParaRPr lang="en-US"/>
          </a:p>
        </p:txBody>
      </p:sp>
    </p:spTree>
    <p:extLst>
      <p:ext uri="{BB962C8B-B14F-4D97-AF65-F5344CB8AC3E}">
        <p14:creationId xmlns:p14="http://schemas.microsoft.com/office/powerpoint/2010/main" val="4178001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AFC4AC-5E85-F1B3-1A57-DF3EC1E10A9C}"/>
              </a:ext>
            </a:extLst>
          </p:cNvPr>
          <p:cNvSpPr>
            <a:spLocks noGrp="1"/>
          </p:cNvSpPr>
          <p:nvPr>
            <p:ph type="dt" sz="half" idx="10"/>
          </p:nvPr>
        </p:nvSpPr>
        <p:spPr/>
        <p:txBody>
          <a:bodyPr/>
          <a:lstStyle/>
          <a:p>
            <a:fld id="{5C619147-5A07-144E-94EE-9D8A391F4CD4}" type="datetimeFigureOut">
              <a:rPr lang="en-US" smtClean="0"/>
              <a:t>5/30/2025</a:t>
            </a:fld>
            <a:endParaRPr lang="en-US"/>
          </a:p>
        </p:txBody>
      </p:sp>
      <p:sp>
        <p:nvSpPr>
          <p:cNvPr id="3" name="Footer Placeholder 2">
            <a:extLst>
              <a:ext uri="{FF2B5EF4-FFF2-40B4-BE49-F238E27FC236}">
                <a16:creationId xmlns:a16="http://schemas.microsoft.com/office/drawing/2014/main" id="{A528015C-56AA-1B95-083E-033E0F159D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5A43A4-A5D5-84A3-4F67-A51B5C4013CF}"/>
              </a:ext>
            </a:extLst>
          </p:cNvPr>
          <p:cNvSpPr>
            <a:spLocks noGrp="1"/>
          </p:cNvSpPr>
          <p:nvPr>
            <p:ph type="sldNum" sz="quarter" idx="12"/>
          </p:nvPr>
        </p:nvSpPr>
        <p:spPr/>
        <p:txBody>
          <a:bodyPr/>
          <a:lstStyle/>
          <a:p>
            <a:fld id="{17D26393-3772-B940-9AB2-962967B8B1DF}" type="slidenum">
              <a:rPr lang="en-US" smtClean="0"/>
              <a:t>‹#›</a:t>
            </a:fld>
            <a:endParaRPr lang="en-US"/>
          </a:p>
        </p:txBody>
      </p:sp>
    </p:spTree>
    <p:extLst>
      <p:ext uri="{BB962C8B-B14F-4D97-AF65-F5344CB8AC3E}">
        <p14:creationId xmlns:p14="http://schemas.microsoft.com/office/powerpoint/2010/main" val="251916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3" name="Text Placeholder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4" name="Text Placeholder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5" name="Text Placeholder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26" name="Text Placeholder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pic>
        <p:nvPicPr>
          <p:cNvPr id="17" name="Picture 16">
            <a:extLst>
              <a:ext uri="{FF2B5EF4-FFF2-40B4-BE49-F238E27FC236}">
                <a16:creationId xmlns:a16="http://schemas.microsoft.com/office/drawing/2014/main" id="{5D77C519-B8F7-4ACD-8F6C-33F82081DDB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30532" y="6359005"/>
            <a:ext cx="1534995" cy="423252"/>
          </a:xfrm>
          <a:prstGeom prst="rect">
            <a:avLst/>
          </a:prstGeom>
        </p:spPr>
      </p:pic>
    </p:spTree>
    <p:extLst>
      <p:ext uri="{BB962C8B-B14F-4D97-AF65-F5344CB8AC3E}">
        <p14:creationId xmlns:p14="http://schemas.microsoft.com/office/powerpoint/2010/main" val="30408431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99B1A-49F0-4494-B7C0-ED8A5C226D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74644C-5FA1-86AF-ED12-A59C9510DD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386E19-20B8-46BF-562C-C355601775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CC6127-B60B-404D-A6EE-6502804231B9}"/>
              </a:ext>
            </a:extLst>
          </p:cNvPr>
          <p:cNvSpPr>
            <a:spLocks noGrp="1"/>
          </p:cNvSpPr>
          <p:nvPr>
            <p:ph type="dt" sz="half" idx="10"/>
          </p:nvPr>
        </p:nvSpPr>
        <p:spPr/>
        <p:txBody>
          <a:bodyPr/>
          <a:lstStyle/>
          <a:p>
            <a:fld id="{5C619147-5A07-144E-94EE-9D8A391F4CD4}" type="datetimeFigureOut">
              <a:rPr lang="en-US" smtClean="0"/>
              <a:t>5/30/2025</a:t>
            </a:fld>
            <a:endParaRPr lang="en-US"/>
          </a:p>
        </p:txBody>
      </p:sp>
      <p:sp>
        <p:nvSpPr>
          <p:cNvPr id="6" name="Footer Placeholder 5">
            <a:extLst>
              <a:ext uri="{FF2B5EF4-FFF2-40B4-BE49-F238E27FC236}">
                <a16:creationId xmlns:a16="http://schemas.microsoft.com/office/drawing/2014/main" id="{BED79D1C-7C2D-E15F-74D8-373C2B35A1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FB9340-952B-5804-6EE6-0C536247802D}"/>
              </a:ext>
            </a:extLst>
          </p:cNvPr>
          <p:cNvSpPr>
            <a:spLocks noGrp="1"/>
          </p:cNvSpPr>
          <p:nvPr>
            <p:ph type="sldNum" sz="quarter" idx="12"/>
          </p:nvPr>
        </p:nvSpPr>
        <p:spPr/>
        <p:txBody>
          <a:bodyPr/>
          <a:lstStyle/>
          <a:p>
            <a:fld id="{17D26393-3772-B940-9AB2-962967B8B1DF}" type="slidenum">
              <a:rPr lang="en-US" smtClean="0"/>
              <a:t>‹#›</a:t>
            </a:fld>
            <a:endParaRPr lang="en-US"/>
          </a:p>
        </p:txBody>
      </p:sp>
    </p:spTree>
    <p:extLst>
      <p:ext uri="{BB962C8B-B14F-4D97-AF65-F5344CB8AC3E}">
        <p14:creationId xmlns:p14="http://schemas.microsoft.com/office/powerpoint/2010/main" val="22221223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462F-82C8-EDA1-BCC1-98FA06140F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3C25D9-1552-B3F1-4B34-86DF3A4A53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B3AC97-AE60-461B-4583-CBD3C24352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E9E073-A4AB-6D3C-D077-E60837DB1590}"/>
              </a:ext>
            </a:extLst>
          </p:cNvPr>
          <p:cNvSpPr>
            <a:spLocks noGrp="1"/>
          </p:cNvSpPr>
          <p:nvPr>
            <p:ph type="dt" sz="half" idx="10"/>
          </p:nvPr>
        </p:nvSpPr>
        <p:spPr/>
        <p:txBody>
          <a:bodyPr/>
          <a:lstStyle/>
          <a:p>
            <a:fld id="{5C619147-5A07-144E-94EE-9D8A391F4CD4}" type="datetimeFigureOut">
              <a:rPr lang="en-US" smtClean="0"/>
              <a:t>5/30/2025</a:t>
            </a:fld>
            <a:endParaRPr lang="en-US"/>
          </a:p>
        </p:txBody>
      </p:sp>
      <p:sp>
        <p:nvSpPr>
          <p:cNvPr id="6" name="Footer Placeholder 5">
            <a:extLst>
              <a:ext uri="{FF2B5EF4-FFF2-40B4-BE49-F238E27FC236}">
                <a16:creationId xmlns:a16="http://schemas.microsoft.com/office/drawing/2014/main" id="{6AEBC7C7-A294-7899-CE8A-584B9C7829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BD636C-D144-51F7-3578-CDBB247AADB6}"/>
              </a:ext>
            </a:extLst>
          </p:cNvPr>
          <p:cNvSpPr>
            <a:spLocks noGrp="1"/>
          </p:cNvSpPr>
          <p:nvPr>
            <p:ph type="sldNum" sz="quarter" idx="12"/>
          </p:nvPr>
        </p:nvSpPr>
        <p:spPr/>
        <p:txBody>
          <a:bodyPr/>
          <a:lstStyle/>
          <a:p>
            <a:fld id="{17D26393-3772-B940-9AB2-962967B8B1DF}" type="slidenum">
              <a:rPr lang="en-US" smtClean="0"/>
              <a:t>‹#›</a:t>
            </a:fld>
            <a:endParaRPr lang="en-US"/>
          </a:p>
        </p:txBody>
      </p:sp>
    </p:spTree>
    <p:extLst>
      <p:ext uri="{BB962C8B-B14F-4D97-AF65-F5344CB8AC3E}">
        <p14:creationId xmlns:p14="http://schemas.microsoft.com/office/powerpoint/2010/main" val="15249104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D1C53-CD97-3AE2-5392-86EC57DDB1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B9159F-98D7-DA8E-D37B-823A851ADF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029913-FEE6-DBC6-B22F-1908859DF038}"/>
              </a:ext>
            </a:extLst>
          </p:cNvPr>
          <p:cNvSpPr>
            <a:spLocks noGrp="1"/>
          </p:cNvSpPr>
          <p:nvPr>
            <p:ph type="dt" sz="half" idx="10"/>
          </p:nvPr>
        </p:nvSpPr>
        <p:spPr/>
        <p:txBody>
          <a:bodyPr/>
          <a:lstStyle/>
          <a:p>
            <a:fld id="{5C619147-5A07-144E-94EE-9D8A391F4CD4}" type="datetimeFigureOut">
              <a:rPr lang="en-US" smtClean="0"/>
              <a:t>5/30/2025</a:t>
            </a:fld>
            <a:endParaRPr lang="en-US"/>
          </a:p>
        </p:txBody>
      </p:sp>
      <p:sp>
        <p:nvSpPr>
          <p:cNvPr id="5" name="Footer Placeholder 4">
            <a:extLst>
              <a:ext uri="{FF2B5EF4-FFF2-40B4-BE49-F238E27FC236}">
                <a16:creationId xmlns:a16="http://schemas.microsoft.com/office/drawing/2014/main" id="{F819BA8C-9CC8-519E-DD06-20B7C5994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599CE-3DEB-C50E-C41C-9084F1936009}"/>
              </a:ext>
            </a:extLst>
          </p:cNvPr>
          <p:cNvSpPr>
            <a:spLocks noGrp="1"/>
          </p:cNvSpPr>
          <p:nvPr>
            <p:ph type="sldNum" sz="quarter" idx="12"/>
          </p:nvPr>
        </p:nvSpPr>
        <p:spPr/>
        <p:txBody>
          <a:bodyPr/>
          <a:lstStyle/>
          <a:p>
            <a:fld id="{17D26393-3772-B940-9AB2-962967B8B1DF}" type="slidenum">
              <a:rPr lang="en-US" smtClean="0"/>
              <a:t>‹#›</a:t>
            </a:fld>
            <a:endParaRPr lang="en-US"/>
          </a:p>
        </p:txBody>
      </p:sp>
    </p:spTree>
    <p:extLst>
      <p:ext uri="{BB962C8B-B14F-4D97-AF65-F5344CB8AC3E}">
        <p14:creationId xmlns:p14="http://schemas.microsoft.com/office/powerpoint/2010/main" val="36158633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93290B-1173-E603-D5E6-FABACEBFA4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7812E7-454E-EC52-27B7-D42EA7CA14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FB85C-9390-7D18-9FA2-081FDB1FB7AD}"/>
              </a:ext>
            </a:extLst>
          </p:cNvPr>
          <p:cNvSpPr>
            <a:spLocks noGrp="1"/>
          </p:cNvSpPr>
          <p:nvPr>
            <p:ph type="dt" sz="half" idx="10"/>
          </p:nvPr>
        </p:nvSpPr>
        <p:spPr/>
        <p:txBody>
          <a:bodyPr/>
          <a:lstStyle/>
          <a:p>
            <a:fld id="{5C619147-5A07-144E-94EE-9D8A391F4CD4}" type="datetimeFigureOut">
              <a:rPr lang="en-US" smtClean="0"/>
              <a:t>5/30/2025</a:t>
            </a:fld>
            <a:endParaRPr lang="en-US"/>
          </a:p>
        </p:txBody>
      </p:sp>
      <p:sp>
        <p:nvSpPr>
          <p:cNvPr id="5" name="Footer Placeholder 4">
            <a:extLst>
              <a:ext uri="{FF2B5EF4-FFF2-40B4-BE49-F238E27FC236}">
                <a16:creationId xmlns:a16="http://schemas.microsoft.com/office/drawing/2014/main" id="{2D7FBD62-BE63-9853-C6B7-B23647BD7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A03B9-DBCF-6E91-0688-6681C2D5AB0D}"/>
              </a:ext>
            </a:extLst>
          </p:cNvPr>
          <p:cNvSpPr>
            <a:spLocks noGrp="1"/>
          </p:cNvSpPr>
          <p:nvPr>
            <p:ph type="sldNum" sz="quarter" idx="12"/>
          </p:nvPr>
        </p:nvSpPr>
        <p:spPr/>
        <p:txBody>
          <a:bodyPr/>
          <a:lstStyle/>
          <a:p>
            <a:fld id="{17D26393-3772-B940-9AB2-962967B8B1DF}" type="slidenum">
              <a:rPr lang="en-US" smtClean="0"/>
              <a:t>‹#›</a:t>
            </a:fld>
            <a:endParaRPr lang="en-US"/>
          </a:p>
        </p:txBody>
      </p:sp>
    </p:spTree>
    <p:extLst>
      <p:ext uri="{BB962C8B-B14F-4D97-AF65-F5344CB8AC3E}">
        <p14:creationId xmlns:p14="http://schemas.microsoft.com/office/powerpoint/2010/main" val="3978225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Title Slide with Imag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539896" y="2377000"/>
            <a:ext cx="3571782" cy="2387600"/>
          </a:xfrm>
        </p:spPr>
        <p:txBody>
          <a:bodyPr anchor="b"/>
          <a:lstStyle>
            <a:lvl1pPr algn="l">
              <a:defRPr sz="36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539896" y="4962525"/>
            <a:ext cx="35717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787B6BB1-24C3-48A6-913C-94F7EA8127A1}"/>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C1C9CBFF-5639-480A-82C7-50DAD54E2E48}"/>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53244472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gital Product">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E857ED-B36A-4B8A-81C4-94389617E240}"/>
              </a:ext>
            </a:extLst>
          </p:cNvPr>
          <p:cNvPicPr>
            <a:picLocks noChangeAspect="1"/>
          </p:cNvPicPr>
          <p:nvPr userDrawn="1"/>
        </p:nvPicPr>
        <p:blipFill>
          <a:blip r:embed="rId3"/>
          <a:stretch>
            <a:fillRect/>
          </a:stretch>
        </p:blipFill>
        <p:spPr>
          <a:xfrm>
            <a:off x="663465" y="1007667"/>
            <a:ext cx="11528535" cy="5645385"/>
          </a:xfrm>
          <a:prstGeom prst="rect">
            <a:avLst/>
          </a:prstGeom>
        </p:spPr>
      </p:pic>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3613424"/>
            <a:ext cx="3974900" cy="24659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9" name="Text Placeholder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431800" y="1582738"/>
            <a:ext cx="3975100" cy="1744662"/>
          </a:xfrm>
        </p:spPr>
        <p:txBody>
          <a:bodyPr anchor="b"/>
          <a:lstStyle>
            <a:lvl1pPr marL="0" indent="0">
              <a:buNone/>
              <a:defRPr sz="3200">
                <a:solidFill>
                  <a:schemeClr val="tx1">
                    <a:lumMod val="75000"/>
                    <a:lumOff val="25000"/>
                  </a:schemeClr>
                </a:solidFill>
              </a:defRPr>
            </a:lvl1pPr>
          </a:lstStyle>
          <a:p>
            <a:pPr lvl="0"/>
            <a:r>
              <a:rPr lang="en-US" noProof="0"/>
              <a:t>Emphasized Text</a:t>
            </a:r>
          </a:p>
        </p:txBody>
      </p:sp>
      <p:sp>
        <p:nvSpPr>
          <p:cNvPr id="11" name="Picture Placeholder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7745007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008000"/>
            <a:ext cx="11340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Single line of text</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2231749"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a:xfrm>
            <a:off x="432000" y="6365363"/>
            <a:ext cx="5472000" cy="412431"/>
          </a:xfrm>
          <a:prstGeom prst="rect">
            <a:avLst/>
          </a:prstGeom>
        </p:spPr>
        <p:txBody>
          <a:bodyPr/>
          <a:lstStyle/>
          <a:p>
            <a:r>
              <a:rPr lang="en-US" noProof="0" dirty="0"/>
              <a:t>Add a footer</a:t>
            </a:r>
          </a:p>
        </p:txBody>
      </p:sp>
      <p:sp>
        <p:nvSpPr>
          <p:cNvPr id="6" name="Text Placeholder 5">
            <a:extLst>
              <a:ext uri="{FF2B5EF4-FFF2-40B4-BE49-F238E27FC236}">
                <a16:creationId xmlns:a16="http://schemas.microsoft.com/office/drawing/2014/main" id="{0BF46361-E4F6-47BA-9660-22CF6C0669CB}"/>
              </a:ext>
            </a:extLst>
          </p:cNvPr>
          <p:cNvSpPr>
            <a:spLocks noGrp="1"/>
          </p:cNvSpPr>
          <p:nvPr>
            <p:ph type="body" sz="quarter" idx="12" hasCustomPrompt="1"/>
          </p:nvPr>
        </p:nvSpPr>
        <p:spPr>
          <a:xfrm>
            <a:off x="5111498"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0" name="Text Placeholder 9">
            <a:extLst>
              <a:ext uri="{FF2B5EF4-FFF2-40B4-BE49-F238E27FC236}">
                <a16:creationId xmlns:a16="http://schemas.microsoft.com/office/drawing/2014/main" id="{2BB15A8A-91AC-4F5D-A727-1D120F5D43D5}"/>
              </a:ext>
            </a:extLst>
          </p:cNvPr>
          <p:cNvSpPr>
            <a:spLocks noGrp="1"/>
          </p:cNvSpPr>
          <p:nvPr>
            <p:ph type="body" sz="quarter" idx="13" hasCustomPrompt="1"/>
          </p:nvPr>
        </p:nvSpPr>
        <p:spPr>
          <a:xfrm>
            <a:off x="7991247"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2" name="Text Placeholder 11">
            <a:extLst>
              <a:ext uri="{FF2B5EF4-FFF2-40B4-BE49-F238E27FC236}">
                <a16:creationId xmlns:a16="http://schemas.microsoft.com/office/drawing/2014/main" id="{1A87D1D6-A833-418D-948C-DDF79372310E}"/>
              </a:ext>
            </a:extLst>
          </p:cNvPr>
          <p:cNvSpPr>
            <a:spLocks noGrp="1"/>
          </p:cNvSpPr>
          <p:nvPr>
            <p:ph type="body" sz="quarter" idx="14" hasCustomPrompt="1"/>
          </p:nvPr>
        </p:nvSpPr>
        <p:spPr>
          <a:xfrm>
            <a:off x="2231749"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1</a:t>
            </a:r>
          </a:p>
        </p:txBody>
      </p:sp>
      <p:sp>
        <p:nvSpPr>
          <p:cNvPr id="14" name="Text Placeholder 13">
            <a:extLst>
              <a:ext uri="{FF2B5EF4-FFF2-40B4-BE49-F238E27FC236}">
                <a16:creationId xmlns:a16="http://schemas.microsoft.com/office/drawing/2014/main" id="{729FC9F6-9736-4DA2-A807-7430389A47FC}"/>
              </a:ext>
            </a:extLst>
          </p:cNvPr>
          <p:cNvSpPr>
            <a:spLocks noGrp="1"/>
          </p:cNvSpPr>
          <p:nvPr>
            <p:ph type="body" sz="quarter" idx="15" hasCustomPrompt="1"/>
          </p:nvPr>
        </p:nvSpPr>
        <p:spPr>
          <a:xfrm>
            <a:off x="5111498"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2</a:t>
            </a:r>
          </a:p>
        </p:txBody>
      </p:sp>
      <p:sp>
        <p:nvSpPr>
          <p:cNvPr id="16" name="Text Placeholder 15">
            <a:extLst>
              <a:ext uri="{FF2B5EF4-FFF2-40B4-BE49-F238E27FC236}">
                <a16:creationId xmlns:a16="http://schemas.microsoft.com/office/drawing/2014/main" id="{8FD41719-B17D-4C65-8905-CFB25698E450}"/>
              </a:ext>
            </a:extLst>
          </p:cNvPr>
          <p:cNvSpPr>
            <a:spLocks noGrp="1"/>
          </p:cNvSpPr>
          <p:nvPr>
            <p:ph type="body" sz="quarter" idx="16" hasCustomPrompt="1"/>
          </p:nvPr>
        </p:nvSpPr>
        <p:spPr>
          <a:xfrm>
            <a:off x="7991247"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3</a:t>
            </a:r>
          </a:p>
        </p:txBody>
      </p:sp>
    </p:spTree>
    <p:extLst>
      <p:ext uri="{BB962C8B-B14F-4D97-AF65-F5344CB8AC3E}">
        <p14:creationId xmlns:p14="http://schemas.microsoft.com/office/powerpoint/2010/main" val="230680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2.xml"/><Relationship Id="rId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4.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A7F847-7F52-4026-B418-55C25C28C4CB}"/>
              </a:ext>
            </a:extLst>
          </p:cNvPr>
          <p:cNvSpPr/>
          <p:nvPr userDrawn="1"/>
        </p:nvSpPr>
        <p:spPr>
          <a:xfrm>
            <a:off x="0" y="6365364"/>
            <a:ext cx="12192000" cy="421200"/>
          </a:xfrm>
          <a:prstGeom prst="rect">
            <a:avLst/>
          </a:prstGeom>
          <a:gradFill>
            <a:gsLst>
              <a:gs pos="53000">
                <a:schemeClr val="bg1">
                  <a:lumMod val="9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FF47D8FD-2235-485B-95E1-2EBD5AB47AAD}"/>
              </a:ext>
            </a:extLst>
          </p:cNvPr>
          <p:cNvSpPr>
            <a:spLocks noGrp="1"/>
          </p:cNvSpPr>
          <p:nvPr>
            <p:ph type="title"/>
          </p:nvPr>
        </p:nvSpPr>
        <p:spPr>
          <a:xfrm>
            <a:off x="432000" y="432000"/>
            <a:ext cx="11340000" cy="432000"/>
          </a:xfrm>
          <a:prstGeom prst="rect">
            <a:avLst/>
          </a:prstGeom>
        </p:spPr>
        <p:txBody>
          <a:bodyPr vert="horz" lIns="0" tIns="0" rIns="0" bIns="0" rtlCol="0" anchor="t">
            <a:noAutofit/>
          </a:bodyPr>
          <a:lstStyle/>
          <a:p>
            <a:r>
              <a:rPr lang="en-US" noProof="0"/>
              <a:t>Click to edit Master title style</a:t>
            </a:r>
          </a:p>
        </p:txBody>
      </p:sp>
      <p:sp>
        <p:nvSpPr>
          <p:cNvPr id="3" name="Text Placeholder 2">
            <a:extLst>
              <a:ext uri="{FF2B5EF4-FFF2-40B4-BE49-F238E27FC236}">
                <a16:creationId xmlns:a16="http://schemas.microsoft.com/office/drawing/2014/main" id="{99F4A233-446A-4EDA-9622-BBF0631DFEFF}"/>
              </a:ext>
            </a:extLst>
          </p:cNvPr>
          <p:cNvSpPr>
            <a:spLocks noGrp="1"/>
          </p:cNvSpPr>
          <p:nvPr>
            <p:ph type="body" idx="1"/>
          </p:nvPr>
        </p:nvSpPr>
        <p:spPr>
          <a:xfrm>
            <a:off x="432000" y="1728000"/>
            <a:ext cx="11340000" cy="4351338"/>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Rectangle 7">
            <a:extLst>
              <a:ext uri="{FF2B5EF4-FFF2-40B4-BE49-F238E27FC236}">
                <a16:creationId xmlns:a16="http://schemas.microsoft.com/office/drawing/2014/main" id="{00ED0A63-77FF-4992-99DD-A09E96E22ACC}"/>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96335A3F-070E-4B0E-A4FA-9B3279A2897C}"/>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448780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2" r:id="rId3"/>
    <p:sldLayoutId id="2147483657" r:id="rId4"/>
    <p:sldLayoutId id="2147483658" r:id="rId5"/>
    <p:sldLayoutId id="2147483659" r:id="rId6"/>
    <p:sldLayoutId id="2147483660" r:id="rId7"/>
    <p:sldLayoutId id="2147483661" r:id="rId8"/>
    <p:sldLayoutId id="2147483664" r:id="rId9"/>
    <p:sldLayoutId id="2147483665" r:id="rId10"/>
    <p:sldLayoutId id="2147483666" r:id="rId11"/>
    <p:sldLayoutId id="2147483667" r:id="rId12"/>
    <p:sldLayoutId id="2147483650" r:id="rId13"/>
    <p:sldLayoutId id="2147483652" r:id="rId14"/>
    <p:sldLayoutId id="2147483653" r:id="rId15"/>
    <p:sldLayoutId id="2147483668" r:id="rId16"/>
    <p:sldLayoutId id="2147483669" r:id="rId17"/>
    <p:sldLayoutId id="2147483671" r:id="rId18"/>
    <p:sldLayoutId id="2147483672" r:id="rId19"/>
    <p:sldLayoutId id="2147483654" r:id="rId20"/>
    <p:sldLayoutId id="2147483678" r:id="rId21"/>
    <p:sldLayoutId id="2147483655" r:id="rId22"/>
    <p:sldLayoutId id="2147483673" r:id="rId23"/>
    <p:sldLayoutId id="2147483674" r:id="rId24"/>
    <p:sldLayoutId id="2147483675" r:id="rId25"/>
    <p:sldLayoutId id="2147483676" r:id="rId26"/>
    <p:sldLayoutId id="2147483677" r:id="rId27"/>
    <p:sldLayoutId id="2147483679" r:id="rId28"/>
    <p:sldLayoutId id="2147483680" r:id="rId29"/>
  </p:sldLayoutIdLst>
  <p:hf sldNum="0" hdr="0" ft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05319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ransition spd="med"/>
  <p:txStyles>
    <p:titleStyle>
      <a:lvl1pPr algn="ctr" defTabSz="292100">
        <a:defRPr sz="5600">
          <a:latin typeface="+mn-lt"/>
          <a:ea typeface="+mn-ea"/>
          <a:cs typeface="+mn-cs"/>
          <a:sym typeface="Helvetica Light"/>
        </a:defRPr>
      </a:lvl1pPr>
      <a:lvl2pPr indent="114300" algn="ctr" defTabSz="292100">
        <a:defRPr sz="5600">
          <a:latin typeface="+mn-lt"/>
          <a:ea typeface="+mn-ea"/>
          <a:cs typeface="+mn-cs"/>
          <a:sym typeface="Helvetica Light"/>
        </a:defRPr>
      </a:lvl2pPr>
      <a:lvl3pPr indent="228600" algn="ctr" defTabSz="292100">
        <a:defRPr sz="5600">
          <a:latin typeface="+mn-lt"/>
          <a:ea typeface="+mn-ea"/>
          <a:cs typeface="+mn-cs"/>
          <a:sym typeface="Helvetica Light"/>
        </a:defRPr>
      </a:lvl3pPr>
      <a:lvl4pPr indent="342900" algn="ctr" defTabSz="292100">
        <a:defRPr sz="5600">
          <a:latin typeface="+mn-lt"/>
          <a:ea typeface="+mn-ea"/>
          <a:cs typeface="+mn-cs"/>
          <a:sym typeface="Helvetica Light"/>
        </a:defRPr>
      </a:lvl4pPr>
      <a:lvl5pPr indent="457200" algn="ctr" defTabSz="292100">
        <a:defRPr sz="5600">
          <a:latin typeface="+mn-lt"/>
          <a:ea typeface="+mn-ea"/>
          <a:cs typeface="+mn-cs"/>
          <a:sym typeface="Helvetica Light"/>
        </a:defRPr>
      </a:lvl5pPr>
      <a:lvl6pPr indent="571500" algn="ctr" defTabSz="292100">
        <a:defRPr sz="5600">
          <a:latin typeface="+mn-lt"/>
          <a:ea typeface="+mn-ea"/>
          <a:cs typeface="+mn-cs"/>
          <a:sym typeface="Helvetica Light"/>
        </a:defRPr>
      </a:lvl6pPr>
      <a:lvl7pPr indent="685800" algn="ctr" defTabSz="292100">
        <a:defRPr sz="5600">
          <a:latin typeface="+mn-lt"/>
          <a:ea typeface="+mn-ea"/>
          <a:cs typeface="+mn-cs"/>
          <a:sym typeface="Helvetica Light"/>
        </a:defRPr>
      </a:lvl7pPr>
      <a:lvl8pPr indent="800100" algn="ctr" defTabSz="292100">
        <a:defRPr sz="5600">
          <a:latin typeface="+mn-lt"/>
          <a:ea typeface="+mn-ea"/>
          <a:cs typeface="+mn-cs"/>
          <a:sym typeface="Helvetica Light"/>
        </a:defRPr>
      </a:lvl8pPr>
      <a:lvl9pPr indent="914400" algn="ctr" defTabSz="292100">
        <a:defRPr sz="5600">
          <a:latin typeface="+mn-lt"/>
          <a:ea typeface="+mn-ea"/>
          <a:cs typeface="+mn-cs"/>
          <a:sym typeface="Helvetica Light"/>
        </a:defRPr>
      </a:lvl9pPr>
    </p:titleStyle>
    <p:bodyStyle>
      <a:lvl1pPr marL="308681" indent="-308681" defTabSz="292100">
        <a:spcBef>
          <a:spcPts val="2100"/>
        </a:spcBef>
        <a:buSzPct val="75000"/>
        <a:buChar char="•"/>
        <a:defRPr sz="2500">
          <a:latin typeface="+mn-lt"/>
          <a:ea typeface="+mn-ea"/>
          <a:cs typeface="+mn-cs"/>
          <a:sym typeface="Helvetica Light"/>
        </a:defRPr>
      </a:lvl1pPr>
      <a:lvl2pPr marL="530931" indent="-308681" defTabSz="292100">
        <a:spcBef>
          <a:spcPts val="2100"/>
        </a:spcBef>
        <a:buSzPct val="75000"/>
        <a:buChar char="•"/>
        <a:defRPr sz="2500">
          <a:latin typeface="+mn-lt"/>
          <a:ea typeface="+mn-ea"/>
          <a:cs typeface="+mn-cs"/>
          <a:sym typeface="Helvetica Light"/>
        </a:defRPr>
      </a:lvl2pPr>
      <a:lvl3pPr marL="753181" indent="-308681" defTabSz="292100">
        <a:spcBef>
          <a:spcPts val="2100"/>
        </a:spcBef>
        <a:buSzPct val="75000"/>
        <a:buChar char="•"/>
        <a:defRPr sz="2500">
          <a:latin typeface="+mn-lt"/>
          <a:ea typeface="+mn-ea"/>
          <a:cs typeface="+mn-cs"/>
          <a:sym typeface="Helvetica Light"/>
        </a:defRPr>
      </a:lvl3pPr>
      <a:lvl4pPr marL="975431" indent="-308681" defTabSz="292100">
        <a:spcBef>
          <a:spcPts val="2100"/>
        </a:spcBef>
        <a:buSzPct val="75000"/>
        <a:buChar char="•"/>
        <a:defRPr sz="2500">
          <a:latin typeface="+mn-lt"/>
          <a:ea typeface="+mn-ea"/>
          <a:cs typeface="+mn-cs"/>
          <a:sym typeface="Helvetica Light"/>
        </a:defRPr>
      </a:lvl4pPr>
      <a:lvl5pPr marL="1197681" indent="-308681" defTabSz="292100">
        <a:spcBef>
          <a:spcPts val="2100"/>
        </a:spcBef>
        <a:buSzPct val="75000"/>
        <a:buChar char="•"/>
        <a:defRPr sz="2500">
          <a:latin typeface="+mn-lt"/>
          <a:ea typeface="+mn-ea"/>
          <a:cs typeface="+mn-cs"/>
          <a:sym typeface="Helvetica Light"/>
        </a:defRPr>
      </a:lvl5pPr>
      <a:lvl6pPr marL="1419931" indent="-308681" defTabSz="292100">
        <a:spcBef>
          <a:spcPts val="2100"/>
        </a:spcBef>
        <a:buSzPct val="75000"/>
        <a:buChar char="•"/>
        <a:defRPr sz="2500">
          <a:latin typeface="+mn-lt"/>
          <a:ea typeface="+mn-ea"/>
          <a:cs typeface="+mn-cs"/>
          <a:sym typeface="Helvetica Light"/>
        </a:defRPr>
      </a:lvl6pPr>
      <a:lvl7pPr marL="1642181" indent="-308681" defTabSz="292100">
        <a:spcBef>
          <a:spcPts val="2100"/>
        </a:spcBef>
        <a:buSzPct val="75000"/>
        <a:buChar char="•"/>
        <a:defRPr sz="2500">
          <a:latin typeface="+mn-lt"/>
          <a:ea typeface="+mn-ea"/>
          <a:cs typeface="+mn-cs"/>
          <a:sym typeface="Helvetica Light"/>
        </a:defRPr>
      </a:lvl7pPr>
      <a:lvl8pPr marL="1864431" indent="-308681" defTabSz="292100">
        <a:spcBef>
          <a:spcPts val="2100"/>
        </a:spcBef>
        <a:buSzPct val="75000"/>
        <a:buChar char="•"/>
        <a:defRPr sz="2500">
          <a:latin typeface="+mn-lt"/>
          <a:ea typeface="+mn-ea"/>
          <a:cs typeface="+mn-cs"/>
          <a:sym typeface="Helvetica Light"/>
        </a:defRPr>
      </a:lvl8pPr>
      <a:lvl9pPr marL="2086681" indent="-308681" defTabSz="292100">
        <a:spcBef>
          <a:spcPts val="2100"/>
        </a:spcBef>
        <a:buSzPct val="75000"/>
        <a:buChar char="•"/>
        <a:defRPr sz="2500">
          <a:latin typeface="+mn-lt"/>
          <a:ea typeface="+mn-ea"/>
          <a:cs typeface="+mn-cs"/>
          <a:sym typeface="Helvetica Light"/>
        </a:defRPr>
      </a:lvl9pPr>
    </p:bodyStyle>
    <p:otherStyle>
      <a:lvl1pPr algn="ctr" defTabSz="292100">
        <a:defRPr sz="1200">
          <a:solidFill>
            <a:schemeClr val="tx1"/>
          </a:solidFill>
          <a:latin typeface="+mn-lt"/>
          <a:ea typeface="+mn-ea"/>
          <a:cs typeface="+mn-cs"/>
          <a:sym typeface="Helvetica Light"/>
        </a:defRPr>
      </a:lvl1pPr>
      <a:lvl2pPr indent="114300" algn="ctr" defTabSz="292100">
        <a:defRPr sz="1200">
          <a:solidFill>
            <a:schemeClr val="tx1"/>
          </a:solidFill>
          <a:latin typeface="+mn-lt"/>
          <a:ea typeface="+mn-ea"/>
          <a:cs typeface="+mn-cs"/>
          <a:sym typeface="Helvetica Light"/>
        </a:defRPr>
      </a:lvl2pPr>
      <a:lvl3pPr indent="228600" algn="ctr" defTabSz="292100">
        <a:defRPr sz="1200">
          <a:solidFill>
            <a:schemeClr val="tx1"/>
          </a:solidFill>
          <a:latin typeface="+mn-lt"/>
          <a:ea typeface="+mn-ea"/>
          <a:cs typeface="+mn-cs"/>
          <a:sym typeface="Helvetica Light"/>
        </a:defRPr>
      </a:lvl3pPr>
      <a:lvl4pPr indent="342900" algn="ctr" defTabSz="292100">
        <a:defRPr sz="1200">
          <a:solidFill>
            <a:schemeClr val="tx1"/>
          </a:solidFill>
          <a:latin typeface="+mn-lt"/>
          <a:ea typeface="+mn-ea"/>
          <a:cs typeface="+mn-cs"/>
          <a:sym typeface="Helvetica Light"/>
        </a:defRPr>
      </a:lvl4pPr>
      <a:lvl5pPr indent="457200" algn="ctr" defTabSz="292100">
        <a:defRPr sz="1200">
          <a:solidFill>
            <a:schemeClr val="tx1"/>
          </a:solidFill>
          <a:latin typeface="+mn-lt"/>
          <a:ea typeface="+mn-ea"/>
          <a:cs typeface="+mn-cs"/>
          <a:sym typeface="Helvetica Light"/>
        </a:defRPr>
      </a:lvl5pPr>
      <a:lvl6pPr indent="571500" algn="ctr" defTabSz="292100">
        <a:defRPr sz="1200">
          <a:solidFill>
            <a:schemeClr val="tx1"/>
          </a:solidFill>
          <a:latin typeface="+mn-lt"/>
          <a:ea typeface="+mn-ea"/>
          <a:cs typeface="+mn-cs"/>
          <a:sym typeface="Helvetica Light"/>
        </a:defRPr>
      </a:lvl6pPr>
      <a:lvl7pPr indent="685800" algn="ctr" defTabSz="292100">
        <a:defRPr sz="1200">
          <a:solidFill>
            <a:schemeClr val="tx1"/>
          </a:solidFill>
          <a:latin typeface="+mn-lt"/>
          <a:ea typeface="+mn-ea"/>
          <a:cs typeface="+mn-cs"/>
          <a:sym typeface="Helvetica Light"/>
        </a:defRPr>
      </a:lvl7pPr>
      <a:lvl8pPr indent="800100" algn="ctr" defTabSz="292100">
        <a:defRPr sz="1200">
          <a:solidFill>
            <a:schemeClr val="tx1"/>
          </a:solidFill>
          <a:latin typeface="+mn-lt"/>
          <a:ea typeface="+mn-ea"/>
          <a:cs typeface="+mn-cs"/>
          <a:sym typeface="Helvetica Light"/>
        </a:defRPr>
      </a:lvl8pPr>
      <a:lvl9pPr indent="914400" algn="ctr" defTabSz="292100">
        <a:defRPr sz="1200">
          <a:solidFill>
            <a:schemeClr val="tx1"/>
          </a:solidFill>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A7F847-7F52-4026-B418-55C25C28C4CB}"/>
              </a:ext>
            </a:extLst>
          </p:cNvPr>
          <p:cNvSpPr/>
          <p:nvPr userDrawn="1"/>
        </p:nvSpPr>
        <p:spPr>
          <a:xfrm>
            <a:off x="0" y="6365364"/>
            <a:ext cx="12192000" cy="421200"/>
          </a:xfrm>
          <a:prstGeom prst="rect">
            <a:avLst/>
          </a:prstGeom>
          <a:gradFill>
            <a:gsLst>
              <a:gs pos="53000">
                <a:schemeClr val="bg1">
                  <a:lumMod val="9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FF47D8FD-2235-485B-95E1-2EBD5AB47AAD}"/>
              </a:ext>
            </a:extLst>
          </p:cNvPr>
          <p:cNvSpPr>
            <a:spLocks noGrp="1"/>
          </p:cNvSpPr>
          <p:nvPr>
            <p:ph type="title"/>
          </p:nvPr>
        </p:nvSpPr>
        <p:spPr>
          <a:xfrm>
            <a:off x="432000" y="432000"/>
            <a:ext cx="11340000" cy="432000"/>
          </a:xfrm>
          <a:prstGeom prst="rect">
            <a:avLst/>
          </a:prstGeom>
        </p:spPr>
        <p:txBody>
          <a:bodyPr vert="horz" lIns="0" tIns="0" rIns="0" bIns="0" rtlCol="0" anchor="t">
            <a:noAutofit/>
          </a:bodyPr>
          <a:lstStyle/>
          <a:p>
            <a:r>
              <a:rPr lang="en-US" noProof="0"/>
              <a:t>Click to edit Master title style</a:t>
            </a:r>
          </a:p>
        </p:txBody>
      </p:sp>
      <p:sp>
        <p:nvSpPr>
          <p:cNvPr id="3" name="Text Placeholder 2">
            <a:extLst>
              <a:ext uri="{FF2B5EF4-FFF2-40B4-BE49-F238E27FC236}">
                <a16:creationId xmlns:a16="http://schemas.microsoft.com/office/drawing/2014/main" id="{99F4A233-446A-4EDA-9622-BBF0631DFEFF}"/>
              </a:ext>
            </a:extLst>
          </p:cNvPr>
          <p:cNvSpPr>
            <a:spLocks noGrp="1"/>
          </p:cNvSpPr>
          <p:nvPr>
            <p:ph type="body" idx="1"/>
          </p:nvPr>
        </p:nvSpPr>
        <p:spPr>
          <a:xfrm>
            <a:off x="432000" y="1728000"/>
            <a:ext cx="11340000" cy="4351338"/>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Rectangle 7">
            <a:extLst>
              <a:ext uri="{FF2B5EF4-FFF2-40B4-BE49-F238E27FC236}">
                <a16:creationId xmlns:a16="http://schemas.microsoft.com/office/drawing/2014/main" id="{00ED0A63-77FF-4992-99DD-A09E96E22ACC}"/>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96335A3F-070E-4B0E-A4FA-9B3279A2897C}"/>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76082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Lst>
  <p:hf sldNum="0" hdr="0" ft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A6DDE-53C3-9C9C-A807-85F9636E3D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804AF6-2AAC-83D8-07D0-49795564D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B2692-321F-1344-CA01-894945359B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619147-5A07-144E-94EE-9D8A391F4CD4}" type="datetimeFigureOut">
              <a:rPr lang="en-US" smtClean="0"/>
              <a:t>5/30/2025</a:t>
            </a:fld>
            <a:endParaRPr lang="en-US"/>
          </a:p>
        </p:txBody>
      </p:sp>
      <p:sp>
        <p:nvSpPr>
          <p:cNvPr id="5" name="Footer Placeholder 4">
            <a:extLst>
              <a:ext uri="{FF2B5EF4-FFF2-40B4-BE49-F238E27FC236}">
                <a16:creationId xmlns:a16="http://schemas.microsoft.com/office/drawing/2014/main" id="{E58EED7E-9B90-6EB5-0C7E-845AA270D6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649E4FF-DC04-CD19-20BD-EA0C6F4FF9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D26393-3772-B940-9AB2-962967B8B1DF}" type="slidenum">
              <a:rPr lang="en-US" smtClean="0"/>
              <a:t>‹#›</a:t>
            </a:fld>
            <a:endParaRPr lang="en-US"/>
          </a:p>
        </p:txBody>
      </p:sp>
    </p:spTree>
    <p:extLst>
      <p:ext uri="{BB962C8B-B14F-4D97-AF65-F5344CB8AC3E}">
        <p14:creationId xmlns:p14="http://schemas.microsoft.com/office/powerpoint/2010/main" val="197745857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mailto:donald.nease@cuanschutz.edu" TargetMode="External"/><Relationship Id="rId7" Type="http://schemas.openxmlformats.org/officeDocument/2006/relationships/hyperlink" Target="http://www.fabrikam.com/" TargetMode="External"/><Relationship Id="rId2" Type="http://schemas.openxmlformats.org/officeDocument/2006/relationships/hyperlink" Target="mailto:linda.zittleman@cuanschutz.edu" TargetMode="External"/><Relationship Id="rId1" Type="http://schemas.openxmlformats.org/officeDocument/2006/relationships/slideLayout" Target="../slideLayouts/slideLayout29.xml"/><Relationship Id="rId6" Type="http://schemas.openxmlformats.org/officeDocument/2006/relationships/hyperlink" Target="https://medschool.cuanschutz.edu/homer" TargetMode="External"/><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93CFE69-79B0-440B-949E-DA17AD834A10}"/>
              </a:ext>
              <a:ext uri="{C183D7F6-B498-43B3-948B-1728B52AA6E4}">
                <adec:decorative xmlns:adec="http://schemas.microsoft.com/office/drawing/2017/decorative" val="1"/>
              </a:ext>
            </a:extLst>
          </p:cNvPr>
          <p:cNvSpPr/>
          <p:nvPr/>
        </p:nvSpPr>
        <p:spPr>
          <a:xfrm>
            <a:off x="20413" y="-61858"/>
            <a:ext cx="12221019" cy="56254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a:xfrm>
            <a:off x="4268702" y="3263390"/>
            <a:ext cx="3439159" cy="738105"/>
          </a:xfrm>
        </p:spPr>
        <p:txBody>
          <a:bodyPr>
            <a:normAutofit/>
          </a:bodyPr>
          <a:lstStyle/>
          <a:p>
            <a:pPr algn="ctr"/>
            <a:r>
              <a:rPr lang="en-US" sz="2000" spc="0" dirty="0">
                <a:solidFill>
                  <a:schemeClr val="tx2">
                    <a:lumMod val="25000"/>
                    <a:lumOff val="75000"/>
                  </a:schemeClr>
                </a:solidFill>
                <a:latin typeface="Tahoma" panose="020B0604030504040204" pitchFamily="34" charset="0"/>
                <a:ea typeface="Tahoma" panose="020B0604030504040204" pitchFamily="34" charset="0"/>
                <a:cs typeface="Tahoma" panose="020B0604030504040204" pitchFamily="34" charset="0"/>
              </a:rPr>
              <a:t>NAPCRG PBRN Conference</a:t>
            </a:r>
            <a:br>
              <a:rPr lang="en-US" sz="2000" spc="0" dirty="0">
                <a:solidFill>
                  <a:schemeClr val="tx2">
                    <a:lumMod val="25000"/>
                    <a:lumOff val="75000"/>
                  </a:schemeClr>
                </a:solidFill>
                <a:latin typeface="Tahoma" panose="020B0604030504040204" pitchFamily="34" charset="0"/>
                <a:ea typeface="Tahoma" panose="020B0604030504040204" pitchFamily="34" charset="0"/>
                <a:cs typeface="Tahoma" panose="020B0604030504040204" pitchFamily="34" charset="0"/>
              </a:rPr>
            </a:br>
            <a:r>
              <a:rPr lang="en-US" sz="2000" spc="0" dirty="0">
                <a:solidFill>
                  <a:schemeClr val="tx2">
                    <a:lumMod val="25000"/>
                    <a:lumOff val="75000"/>
                  </a:schemeClr>
                </a:solidFill>
                <a:latin typeface="Tahoma" panose="020B0604030504040204" pitchFamily="34" charset="0"/>
                <a:ea typeface="Tahoma" panose="020B0604030504040204" pitchFamily="34" charset="0"/>
                <a:cs typeface="Tahoma" panose="020B0604030504040204" pitchFamily="34" charset="0"/>
              </a:rPr>
              <a:t>June 2025</a:t>
            </a:r>
          </a:p>
        </p:txBody>
      </p:sp>
      <p:pic>
        <p:nvPicPr>
          <p:cNvPr id="9" name="Picture 8">
            <a:extLst>
              <a:ext uri="{FF2B5EF4-FFF2-40B4-BE49-F238E27FC236}">
                <a16:creationId xmlns:a16="http://schemas.microsoft.com/office/drawing/2014/main" id="{DB52E72C-8BB2-4C6F-A0A6-063BBD601C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93932" y="366748"/>
            <a:ext cx="3197375" cy="881629"/>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F6A25397-701A-E6B7-E3DA-5CC4D98C899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19940" y="6016508"/>
            <a:ext cx="3308017" cy="629172"/>
          </a:xfrm>
          <a:prstGeom prst="rect">
            <a:avLst/>
          </a:prstGeom>
        </p:spPr>
      </p:pic>
      <p:pic>
        <p:nvPicPr>
          <p:cNvPr id="18" name="Picture 17">
            <a:extLst>
              <a:ext uri="{FF2B5EF4-FFF2-40B4-BE49-F238E27FC236}">
                <a16:creationId xmlns:a16="http://schemas.microsoft.com/office/drawing/2014/main" id="{7D055D77-80F3-B741-0545-22391C6D6F92}"/>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8639595" y="6044506"/>
            <a:ext cx="2965663" cy="461081"/>
          </a:xfrm>
          <a:prstGeom prst="rect">
            <a:avLst/>
          </a:prstGeom>
          <a:noFill/>
          <a:ln>
            <a:noFill/>
          </a:ln>
        </p:spPr>
      </p:pic>
      <p:pic>
        <p:nvPicPr>
          <p:cNvPr id="19" name="Picture 18" descr="Patient-Centered Outcomes Research Institute - Wikipedia">
            <a:extLst>
              <a:ext uri="{FF2B5EF4-FFF2-40B4-BE49-F238E27FC236}">
                <a16:creationId xmlns:a16="http://schemas.microsoft.com/office/drawing/2014/main" id="{929E231D-E2FA-36DD-6061-E2C123AC8A28}"/>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93388" y="5810679"/>
            <a:ext cx="919416" cy="6949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A922065-B273-D6D6-81EB-3A5882700F10}"/>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9289"/>
          <a:stretch/>
        </p:blipFill>
        <p:spPr>
          <a:xfrm>
            <a:off x="1704956" y="5745596"/>
            <a:ext cx="2244832" cy="1028389"/>
          </a:xfrm>
          <a:prstGeom prst="rect">
            <a:avLst/>
          </a:prstGeom>
        </p:spPr>
      </p:pic>
      <p:sp>
        <p:nvSpPr>
          <p:cNvPr id="3" name="TextBox 2"/>
          <p:cNvSpPr txBox="1"/>
          <p:nvPr/>
        </p:nvSpPr>
        <p:spPr>
          <a:xfrm>
            <a:off x="1663707" y="4209189"/>
            <a:ext cx="457216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ptos" panose="02110004020202020204"/>
                <a:ea typeface="+mn-ea"/>
                <a:cs typeface="+mn-cs"/>
              </a:rPr>
              <a:t>Donald Nease, MD</a:t>
            </a:r>
          </a:p>
          <a:p>
            <a:pPr marL="0" marR="0">
              <a:spcBef>
                <a:spcPts val="0"/>
              </a:spcBef>
              <a:spcAft>
                <a:spcPts val="0"/>
              </a:spcAft>
            </a:pPr>
            <a:r>
              <a:rPr lang="en-US" sz="1200" dirty="0">
                <a:solidFill>
                  <a:schemeClr val="bg1"/>
                </a:solidFill>
                <a:effectLst/>
                <a:latin typeface="Aptos" panose="020B0004020202020204" pitchFamily="34" charset="0"/>
                <a:ea typeface="Aptos" panose="020B0004020202020204" pitchFamily="34" charset="0"/>
                <a:cs typeface="Aptos" panose="020B0004020202020204" pitchFamily="34" charset="0"/>
              </a:rPr>
              <a:t>Director of Community Engagement  | Colorado Clinical &amp; Translational Sciences Institute -</a:t>
            </a:r>
          </a:p>
          <a:p>
            <a:pPr marL="0" marR="0">
              <a:spcBef>
                <a:spcPts val="0"/>
              </a:spcBef>
              <a:spcAft>
                <a:spcPts val="0"/>
              </a:spcAft>
            </a:pPr>
            <a:r>
              <a:rPr lang="en-US" sz="1200" dirty="0">
                <a:solidFill>
                  <a:schemeClr val="bg1"/>
                </a:solidFill>
                <a:effectLst/>
                <a:latin typeface="Aptos" panose="020B0004020202020204" pitchFamily="34" charset="0"/>
                <a:ea typeface="Aptos" panose="020B0004020202020204" pitchFamily="34" charset="0"/>
                <a:cs typeface="Aptos" panose="020B0004020202020204" pitchFamily="34" charset="0"/>
              </a:rPr>
              <a:t>Professor and Green-Edelman Chair for Practice-Based Research|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University of Colorado Dept </a:t>
            </a:r>
            <a:r>
              <a:rPr lang="en-US" sz="1200" dirty="0">
                <a:solidFill>
                  <a:schemeClr val="bg1"/>
                </a:solidFill>
                <a:effectLst/>
                <a:latin typeface="Aptos" panose="020B0004020202020204" pitchFamily="34" charset="0"/>
                <a:ea typeface="Aptos" panose="020B0004020202020204" pitchFamily="34" charset="0"/>
                <a:cs typeface="Aptos" panose="020B0004020202020204" pitchFamily="34" charset="0"/>
              </a:rPr>
              <a:t>of Family Medicine</a:t>
            </a:r>
            <a:endPar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Content Placeholder 10">
            <a:extLst>
              <a:ext uri="{FF2B5EF4-FFF2-40B4-BE49-F238E27FC236}">
                <a16:creationId xmlns:a16="http://schemas.microsoft.com/office/drawing/2014/main" id="{4D7C43D4-832F-4EC7-BA1B-CAA3FBD27465}"/>
              </a:ext>
            </a:extLst>
          </p:cNvPr>
          <p:cNvSpPr txBox="1">
            <a:spLocks/>
          </p:cNvSpPr>
          <p:nvPr/>
        </p:nvSpPr>
        <p:spPr>
          <a:xfrm>
            <a:off x="423377" y="1701244"/>
            <a:ext cx="11624983" cy="1738607"/>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B0F0"/>
              </a:buClr>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rPr>
              <a:t>Comparing Long-Term Buprenorphine and Illicit Opioid Use by Home, Office, or Telehealth Induction</a:t>
            </a:r>
            <a:endParaRPr kumimoji="0" lang="en-US" sz="3600" b="1" i="0" u="none" strike="noStrike" kern="1200" cap="none" spc="0" normalizeH="0" baseline="0" noProof="0" dirty="0">
              <a:ln>
                <a:noFill/>
              </a:ln>
              <a:solidFill>
                <a:srgbClr val="0E2841">
                  <a:lumMod val="10000"/>
                  <a:lumOff val="90000"/>
                </a:srgbClr>
              </a:solidFill>
              <a:effectLst/>
              <a:uLnTx/>
              <a:uFillTx/>
              <a:latin typeface="Aptos" panose="02110004020202020204"/>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70168CC-1B1C-1DA6-DB11-8E65788D5A92}"/>
              </a:ext>
            </a:extLst>
          </p:cNvPr>
          <p:cNvSpPr txBox="1"/>
          <p:nvPr/>
        </p:nvSpPr>
        <p:spPr>
          <a:xfrm>
            <a:off x="7391307" y="4209189"/>
            <a:ext cx="34391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Linda Zittleman, MSPH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ptos" panose="02110004020202020204"/>
              </a:rPr>
              <a:t>Senior Instructor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Director of High Plains Research Network</a:t>
            </a:r>
            <a:endParaRPr lang="en-US" sz="1200" dirty="0">
              <a:solidFill>
                <a:prstClr val="white"/>
              </a:solidFill>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University of Colorado Dept of Family Medicine</a:t>
            </a:r>
          </a:p>
        </p:txBody>
      </p:sp>
    </p:spTree>
    <p:extLst>
      <p:ext uri="{BB962C8B-B14F-4D97-AF65-F5344CB8AC3E}">
        <p14:creationId xmlns:p14="http://schemas.microsoft.com/office/powerpoint/2010/main" val="477149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B674E-C2CD-AA3E-3CAA-2CA0FCAD781E}"/>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5660F575-03A8-B616-0BD6-AD3D5D76CE33}"/>
              </a:ext>
            </a:extLst>
          </p:cNvPr>
          <p:cNvSpPr txBox="1">
            <a:spLocks/>
          </p:cNvSpPr>
          <p:nvPr/>
        </p:nvSpPr>
        <p:spPr>
          <a:xfrm>
            <a:off x="743003" y="378218"/>
            <a:ext cx="8010756" cy="45969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b="1" kern="0" spc="0" dirty="0">
                <a:solidFill>
                  <a:srgbClr val="005DA2"/>
                </a:solidFill>
                <a:latin typeface="Avenir Next LT Pro Demi" panose="020B0704020202020204" pitchFamily="34" charset="0"/>
                <a:ea typeface="Tahoma" panose="020B0604030504040204" pitchFamily="34" charset="0"/>
                <a:cs typeface="Calibri" panose="020F0502020204030204" pitchFamily="34" charset="0"/>
              </a:rPr>
              <a:t>Results: Patient Characteristics (N = 150)</a:t>
            </a:r>
            <a:endParaRPr kumimoji="0" lang="en-US" sz="3200" b="1" i="0" u="none" strike="noStrike" kern="1200" cap="none" spc="0" normalizeH="0" noProof="0" dirty="0">
              <a:ln>
                <a:noFill/>
              </a:ln>
              <a:solidFill>
                <a:schemeClr val="accent2">
                  <a:lumMod val="75000"/>
                </a:schemeClr>
              </a:solidFill>
              <a:effectLst/>
              <a:uLnTx/>
              <a:uFillTx/>
              <a:latin typeface="+mn-lt"/>
              <a:cs typeface="Calibri" panose="020F0502020204030204" pitchFamily="34" charset="0"/>
            </a:endParaRPr>
          </a:p>
        </p:txBody>
      </p:sp>
      <p:cxnSp>
        <p:nvCxnSpPr>
          <p:cNvPr id="3" name="Straight Connector 2">
            <a:extLst>
              <a:ext uri="{FF2B5EF4-FFF2-40B4-BE49-F238E27FC236}">
                <a16:creationId xmlns:a16="http://schemas.microsoft.com/office/drawing/2014/main" id="{71D39C19-3427-8F49-A824-6536E3C54082}"/>
              </a:ext>
              <a:ext uri="{C183D7F6-B498-43B3-948B-1728B52AA6E4}">
                <adec:decorative xmlns:adec="http://schemas.microsoft.com/office/drawing/2017/decorative" val="1"/>
              </a:ext>
            </a:extLst>
          </p:cNvPr>
          <p:cNvCxnSpPr>
            <a:cxnSpLocks/>
          </p:cNvCxnSpPr>
          <p:nvPr/>
        </p:nvCxnSpPr>
        <p:spPr>
          <a:xfrm>
            <a:off x="600897" y="837923"/>
            <a:ext cx="7306049"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0140F739-EEA3-5F64-F6E9-6D9C067B1512}"/>
              </a:ext>
            </a:extLst>
          </p:cNvPr>
          <p:cNvGraphicFramePr>
            <a:graphicFrameLocks noGrp="1"/>
          </p:cNvGraphicFramePr>
          <p:nvPr>
            <p:extLst>
              <p:ext uri="{D42A27DB-BD31-4B8C-83A1-F6EECF244321}">
                <p14:modId xmlns:p14="http://schemas.microsoft.com/office/powerpoint/2010/main" val="3173490754"/>
              </p:ext>
            </p:extLst>
          </p:nvPr>
        </p:nvGraphicFramePr>
        <p:xfrm>
          <a:off x="743003" y="837923"/>
          <a:ext cx="9120188" cy="5484822"/>
        </p:xfrm>
        <a:graphic>
          <a:graphicData uri="http://schemas.openxmlformats.org/drawingml/2006/table">
            <a:tbl>
              <a:tblPr firstRow="1" bandRow="1">
                <a:tableStyleId>{0660B408-B3CF-4A94-85FC-2B1E0A45F4A2}</a:tableStyleId>
              </a:tblPr>
              <a:tblGrid>
                <a:gridCol w="2775503">
                  <a:extLst>
                    <a:ext uri="{9D8B030D-6E8A-4147-A177-3AD203B41FA5}">
                      <a16:colId xmlns:a16="http://schemas.microsoft.com/office/drawing/2014/main" val="2022684891"/>
                    </a:ext>
                  </a:extLst>
                </a:gridCol>
                <a:gridCol w="1418337">
                  <a:extLst>
                    <a:ext uri="{9D8B030D-6E8A-4147-A177-3AD203B41FA5}">
                      <a16:colId xmlns:a16="http://schemas.microsoft.com/office/drawing/2014/main" val="1621010057"/>
                    </a:ext>
                  </a:extLst>
                </a:gridCol>
                <a:gridCol w="1371650">
                  <a:extLst>
                    <a:ext uri="{9D8B030D-6E8A-4147-A177-3AD203B41FA5}">
                      <a16:colId xmlns:a16="http://schemas.microsoft.com/office/drawing/2014/main" val="1896106432"/>
                    </a:ext>
                  </a:extLst>
                </a:gridCol>
                <a:gridCol w="1284714">
                  <a:extLst>
                    <a:ext uri="{9D8B030D-6E8A-4147-A177-3AD203B41FA5}">
                      <a16:colId xmlns:a16="http://schemas.microsoft.com/office/drawing/2014/main" val="897375092"/>
                    </a:ext>
                  </a:extLst>
                </a:gridCol>
                <a:gridCol w="1294374">
                  <a:extLst>
                    <a:ext uri="{9D8B030D-6E8A-4147-A177-3AD203B41FA5}">
                      <a16:colId xmlns:a16="http://schemas.microsoft.com/office/drawing/2014/main" val="2244906706"/>
                    </a:ext>
                  </a:extLst>
                </a:gridCol>
                <a:gridCol w="975610">
                  <a:extLst>
                    <a:ext uri="{9D8B030D-6E8A-4147-A177-3AD203B41FA5}">
                      <a16:colId xmlns:a16="http://schemas.microsoft.com/office/drawing/2014/main" val="3387825585"/>
                    </a:ext>
                  </a:extLst>
                </a:gridCol>
              </a:tblGrid>
              <a:tr h="521383">
                <a:tc>
                  <a:txBody>
                    <a:bodyPr/>
                    <a:lstStyle/>
                    <a:p>
                      <a:pPr marL="45720" marR="45720">
                        <a:lnSpc>
                          <a:spcPct val="107000"/>
                        </a:lnSpc>
                        <a:spcAft>
                          <a:spcPts val="800"/>
                        </a:spcAft>
                        <a:buNone/>
                      </a:pPr>
                      <a:r>
                        <a:rPr lang="en-US" sz="1100" dirty="0">
                          <a:effectLst/>
                        </a:rPr>
                        <a:t>Patient characteristic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bg1">
                          <a:lumMod val="50000"/>
                        </a:schemeClr>
                      </a:solidFill>
                      <a:prstDash val="solid"/>
                      <a:round/>
                      <a:headEnd type="none" w="med" len="med"/>
                      <a:tailEnd type="none" w="med" len="med"/>
                    </a:lnR>
                    <a:solidFill>
                      <a:schemeClr val="accent2">
                        <a:lumMod val="75000"/>
                      </a:schemeClr>
                    </a:solidFill>
                  </a:tcPr>
                </a:tc>
                <a:tc>
                  <a:txBody>
                    <a:bodyPr/>
                    <a:lstStyle/>
                    <a:p>
                      <a:pPr marL="0" marR="0" algn="ctr">
                        <a:lnSpc>
                          <a:spcPct val="100000"/>
                        </a:lnSpc>
                        <a:spcAft>
                          <a:spcPts val="600"/>
                        </a:spcAft>
                        <a:buNone/>
                      </a:pPr>
                      <a:r>
                        <a:rPr lang="en-US" sz="1100" dirty="0">
                          <a:effectLst/>
                        </a:rPr>
                        <a:t>Overall </a:t>
                      </a:r>
                    </a:p>
                    <a:p>
                      <a:pPr marL="0" marR="0" algn="ctr">
                        <a:lnSpc>
                          <a:spcPct val="100000"/>
                        </a:lnSpc>
                        <a:spcAft>
                          <a:spcPts val="600"/>
                        </a:spcAft>
                        <a:buNone/>
                      </a:pPr>
                      <a:r>
                        <a:rPr lang="en-US" sz="1100" dirty="0">
                          <a:effectLst/>
                        </a:rPr>
                        <a:t>N = 150</a:t>
                      </a:r>
                      <a:r>
                        <a:rPr lang="en-US" sz="1100" baseline="300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92" marR="6549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solidFill>
                      <a:schemeClr val="accent2">
                        <a:lumMod val="75000"/>
                      </a:schemeClr>
                    </a:solidFill>
                  </a:tcPr>
                </a:tc>
                <a:tc>
                  <a:txBody>
                    <a:bodyPr/>
                    <a:lstStyle/>
                    <a:p>
                      <a:pPr marL="0" marR="0" algn="ctr">
                        <a:lnSpc>
                          <a:spcPct val="100000"/>
                        </a:lnSpc>
                        <a:spcAft>
                          <a:spcPts val="600"/>
                        </a:spcAft>
                        <a:buNone/>
                      </a:pPr>
                      <a:r>
                        <a:rPr lang="en-US" sz="1100" dirty="0">
                          <a:effectLst/>
                        </a:rPr>
                        <a:t>Office</a:t>
                      </a:r>
                    </a:p>
                    <a:p>
                      <a:pPr marL="0" marR="0" algn="ctr">
                        <a:lnSpc>
                          <a:spcPct val="100000"/>
                        </a:lnSpc>
                        <a:spcAft>
                          <a:spcPts val="600"/>
                        </a:spcAft>
                        <a:buNone/>
                      </a:pPr>
                      <a:r>
                        <a:rPr lang="en-US" sz="1100" dirty="0">
                          <a:effectLst/>
                        </a:rPr>
                        <a:t>N = 43</a:t>
                      </a:r>
                      <a:r>
                        <a:rPr lang="en-US" sz="1100" baseline="300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lumMod val="50000"/>
                        </a:schemeClr>
                      </a:solidFill>
                      <a:prstDash val="solid"/>
                      <a:round/>
                      <a:headEnd type="none" w="med" len="med"/>
                      <a:tailEnd type="none" w="med" len="med"/>
                    </a:lnL>
                    <a:solidFill>
                      <a:schemeClr val="accent2">
                        <a:lumMod val="75000"/>
                      </a:schemeClr>
                    </a:solidFill>
                  </a:tcPr>
                </a:tc>
                <a:tc>
                  <a:txBody>
                    <a:bodyPr/>
                    <a:lstStyle/>
                    <a:p>
                      <a:pPr marL="0" marR="0" algn="ctr">
                        <a:lnSpc>
                          <a:spcPct val="100000"/>
                        </a:lnSpc>
                        <a:spcAft>
                          <a:spcPts val="600"/>
                        </a:spcAft>
                        <a:buNone/>
                      </a:pPr>
                      <a:r>
                        <a:rPr lang="en-US" sz="1100" dirty="0">
                          <a:effectLst/>
                        </a:rPr>
                        <a:t>Home</a:t>
                      </a:r>
                    </a:p>
                    <a:p>
                      <a:pPr marL="0" marR="0" algn="ctr">
                        <a:lnSpc>
                          <a:spcPct val="100000"/>
                        </a:lnSpc>
                        <a:spcAft>
                          <a:spcPts val="600"/>
                        </a:spcAft>
                        <a:buNone/>
                      </a:pPr>
                      <a:r>
                        <a:rPr lang="en-US" sz="1100" dirty="0">
                          <a:effectLst/>
                        </a:rPr>
                        <a:t>N = 64</a:t>
                      </a:r>
                      <a:r>
                        <a:rPr lang="en-US" sz="1100" baseline="300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lumMod val="75000"/>
                      </a:schemeClr>
                    </a:solidFill>
                  </a:tcPr>
                </a:tc>
                <a:tc>
                  <a:txBody>
                    <a:bodyPr/>
                    <a:lstStyle/>
                    <a:p>
                      <a:pPr marL="0" marR="0" algn="ctr">
                        <a:lnSpc>
                          <a:spcPct val="100000"/>
                        </a:lnSpc>
                        <a:spcAft>
                          <a:spcPts val="600"/>
                        </a:spcAft>
                        <a:buNone/>
                      </a:pPr>
                      <a:r>
                        <a:rPr lang="en-US" sz="1100" dirty="0">
                          <a:effectLst/>
                        </a:rPr>
                        <a:t>Telehealth</a:t>
                      </a:r>
                    </a:p>
                    <a:p>
                      <a:pPr marL="0" marR="0" algn="ctr">
                        <a:lnSpc>
                          <a:spcPct val="100000"/>
                        </a:lnSpc>
                        <a:spcAft>
                          <a:spcPts val="600"/>
                        </a:spcAft>
                        <a:buNone/>
                      </a:pPr>
                      <a:r>
                        <a:rPr lang="en-US" sz="1100" dirty="0">
                          <a:effectLst/>
                        </a:rPr>
                        <a:t>N = 43</a:t>
                      </a:r>
                      <a:r>
                        <a:rPr lang="en-US" sz="1100" baseline="300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bg1">
                          <a:lumMod val="50000"/>
                        </a:schemeClr>
                      </a:solidFill>
                      <a:prstDash val="solid"/>
                      <a:round/>
                      <a:headEnd type="none" w="med" len="med"/>
                      <a:tailEnd type="none" w="med" len="med"/>
                    </a:lnR>
                    <a:solidFill>
                      <a:schemeClr val="accent2">
                        <a:lumMod val="75000"/>
                      </a:schemeClr>
                    </a:solidFill>
                  </a:tcPr>
                </a:tc>
                <a:tc>
                  <a:txBody>
                    <a:bodyPr/>
                    <a:lstStyle/>
                    <a:p>
                      <a:pPr marL="0" marR="0" algn="ctr">
                        <a:lnSpc>
                          <a:spcPct val="107000"/>
                        </a:lnSpc>
                        <a:spcAft>
                          <a:spcPts val="800"/>
                        </a:spcAft>
                        <a:buNone/>
                      </a:pPr>
                      <a:r>
                        <a:rPr lang="en-US" sz="1100" dirty="0">
                          <a:effectLst/>
                        </a:rPr>
                        <a:t>p-value</a:t>
                      </a:r>
                      <a:r>
                        <a:rPr lang="en-US" sz="1100" baseline="300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lumMod val="50000"/>
                        </a:schemeClr>
                      </a:solidFill>
                      <a:prstDash val="solid"/>
                      <a:round/>
                      <a:headEnd type="none" w="med" len="med"/>
                      <a:tailEnd type="none" w="med" len="med"/>
                    </a:lnL>
                    <a:solidFill>
                      <a:schemeClr val="accent2">
                        <a:lumMod val="75000"/>
                      </a:schemeClr>
                    </a:solidFill>
                  </a:tcPr>
                </a:tc>
                <a:extLst>
                  <a:ext uri="{0D108BD9-81ED-4DB2-BD59-A6C34878D82A}">
                    <a16:rowId xmlns:a16="http://schemas.microsoft.com/office/drawing/2014/main" val="1975277968"/>
                  </a:ext>
                </a:extLst>
              </a:tr>
              <a:tr h="248455">
                <a:tc>
                  <a:txBody>
                    <a:bodyPr/>
                    <a:lstStyle/>
                    <a:p>
                      <a:pPr marL="45720" marR="45720">
                        <a:lnSpc>
                          <a:spcPct val="107000"/>
                        </a:lnSpc>
                        <a:spcAft>
                          <a:spcPts val="800"/>
                        </a:spcAft>
                        <a:buNone/>
                      </a:pPr>
                      <a:r>
                        <a:rPr lang="en-US" sz="1100" u="sng">
                          <a:effectLst/>
                        </a:rPr>
                        <a:t>Demographics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92" marR="6549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tc>
                  <a:txBody>
                    <a:bodyPr/>
                    <a:lstStyle/>
                    <a:p>
                      <a:pPr marL="0" marR="0" algn="ctr">
                        <a:lnSpc>
                          <a:spcPct val="107000"/>
                        </a:lnSpc>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4268148015"/>
                  </a:ext>
                </a:extLst>
              </a:tr>
              <a:tr h="367519">
                <a:tc>
                  <a:txBody>
                    <a:bodyPr/>
                    <a:lstStyle/>
                    <a:p>
                      <a:pPr marL="45720" marR="45720">
                        <a:lnSpc>
                          <a:spcPct val="107000"/>
                        </a:lnSpc>
                        <a:spcAft>
                          <a:spcPts val="800"/>
                        </a:spcAft>
                        <a:buNone/>
                      </a:pPr>
                      <a:r>
                        <a:rPr lang="en-US" sz="1100" dirty="0">
                          <a:effectLst/>
                        </a:rPr>
                        <a:t>Age</a:t>
                      </a:r>
                      <a:r>
                        <a:rPr lang="en-US" sz="800" dirty="0">
                          <a:effectLst/>
                        </a:rPr>
                        <a:t>  </a:t>
                      </a:r>
                      <a:r>
                        <a:rPr lang="en-US" sz="1100" baseline="30000" dirty="0">
                          <a:effectLst/>
                        </a:rPr>
                        <a:t>3</a:t>
                      </a:r>
                      <a:r>
                        <a:rPr lang="en-US" sz="1100" dirty="0">
                          <a:effectLst/>
                        </a:rPr>
                        <a:t> (Mean / SD)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38.6 (12.0)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92" marR="6549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38.0 (12.1)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tc>
                  <a:txBody>
                    <a:bodyPr/>
                    <a:lstStyle/>
                    <a:p>
                      <a:pPr marL="0" marR="0" algn="ctr">
                        <a:lnSpc>
                          <a:spcPct val="107000"/>
                        </a:lnSpc>
                        <a:spcAft>
                          <a:spcPts val="800"/>
                        </a:spcAft>
                        <a:buNone/>
                      </a:pPr>
                      <a:r>
                        <a:rPr lang="en-US" sz="1100" dirty="0">
                          <a:effectLst/>
                        </a:rPr>
                        <a:t>39.4 (12.2)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Aft>
                          <a:spcPts val="800"/>
                        </a:spcAft>
                        <a:buNone/>
                      </a:pPr>
                      <a:r>
                        <a:rPr lang="en-US" sz="1100" dirty="0">
                          <a:effectLst/>
                        </a:rPr>
                        <a:t>38.0 (11.8)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0.78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3861872754"/>
                  </a:ext>
                </a:extLst>
              </a:tr>
              <a:tr h="240815">
                <a:tc>
                  <a:txBody>
                    <a:bodyPr/>
                    <a:lstStyle/>
                    <a:p>
                      <a:pPr marL="45720" marR="45720" algn="r">
                        <a:lnSpc>
                          <a:spcPct val="107000"/>
                        </a:lnSpc>
                        <a:spcAft>
                          <a:spcPts val="800"/>
                        </a:spcAft>
                        <a:buNone/>
                      </a:pPr>
                      <a:r>
                        <a:rPr lang="en-US" sz="1100" u="none" dirty="0">
                          <a:effectLst/>
                        </a:rPr>
                        <a:t>18-34</a:t>
                      </a:r>
                      <a:endParaRPr lang="en-US" sz="11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u="none" dirty="0">
                          <a:effectLst/>
                        </a:rPr>
                        <a:t>70 (47.0%)</a:t>
                      </a:r>
                      <a:endParaRPr lang="en-US" sz="11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5492" marR="6549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u="none" dirty="0">
                          <a:effectLst/>
                        </a:rPr>
                        <a:t>22 (51.2%)</a:t>
                      </a:r>
                      <a:endParaRPr lang="en-US" sz="11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tc>
                  <a:txBody>
                    <a:bodyPr/>
                    <a:lstStyle/>
                    <a:p>
                      <a:pPr marL="0" marR="0" algn="ctr">
                        <a:lnSpc>
                          <a:spcPct val="107000"/>
                        </a:lnSpc>
                        <a:spcAft>
                          <a:spcPts val="800"/>
                        </a:spcAft>
                        <a:buNone/>
                      </a:pPr>
                      <a:r>
                        <a:rPr lang="en-US" sz="1100" u="none" dirty="0">
                          <a:effectLst/>
                        </a:rPr>
                        <a:t>27 (42.9%)</a:t>
                      </a:r>
                      <a:endParaRPr lang="en-US" sz="11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Aft>
                          <a:spcPts val="800"/>
                        </a:spcAft>
                        <a:buNone/>
                      </a:pPr>
                      <a:r>
                        <a:rPr lang="en-US" sz="1100" u="none" dirty="0">
                          <a:effectLst/>
                        </a:rPr>
                        <a:t>21 (48.8%)</a:t>
                      </a:r>
                      <a:endParaRPr lang="en-US" sz="11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endParaRPr lang="en-US" sz="11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3126764028"/>
                  </a:ext>
                </a:extLst>
              </a:tr>
              <a:tr h="238407">
                <a:tc>
                  <a:txBody>
                    <a:bodyPr/>
                    <a:lstStyle/>
                    <a:p>
                      <a:pPr marL="45720" marR="45720" algn="r">
                        <a:lnSpc>
                          <a:spcPct val="107000"/>
                        </a:lnSpc>
                        <a:spcAft>
                          <a:spcPts val="800"/>
                        </a:spcAft>
                        <a:buNone/>
                      </a:pPr>
                      <a:r>
                        <a:rPr lang="en-US" sz="1100" u="none">
                          <a:effectLst/>
                        </a:rPr>
                        <a:t>35-64</a:t>
                      </a:r>
                      <a:endParaRPr lang="en-US" sz="1100" u="none">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u="none" dirty="0">
                          <a:effectLst/>
                        </a:rPr>
                        <a:t>73 (49.0%)</a:t>
                      </a:r>
                      <a:endParaRPr lang="en-US" sz="11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5492" marR="6549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u="none">
                          <a:effectLst/>
                        </a:rPr>
                        <a:t>19 (44.2%)</a:t>
                      </a:r>
                      <a:endParaRPr lang="en-US" sz="1100" u="none">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tc>
                  <a:txBody>
                    <a:bodyPr/>
                    <a:lstStyle/>
                    <a:p>
                      <a:pPr marL="0" marR="0" algn="ctr">
                        <a:lnSpc>
                          <a:spcPct val="107000"/>
                        </a:lnSpc>
                        <a:spcAft>
                          <a:spcPts val="800"/>
                        </a:spcAft>
                        <a:buNone/>
                      </a:pPr>
                      <a:r>
                        <a:rPr lang="en-US" sz="1100" u="none">
                          <a:effectLst/>
                        </a:rPr>
                        <a:t>34 (54.0%)</a:t>
                      </a:r>
                      <a:endParaRPr lang="en-US" sz="1100" u="none">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Aft>
                          <a:spcPts val="800"/>
                        </a:spcAft>
                        <a:buNone/>
                      </a:pPr>
                      <a:r>
                        <a:rPr lang="en-US" sz="1100" u="none" dirty="0">
                          <a:effectLst/>
                        </a:rPr>
                        <a:t>20 (46.5%)</a:t>
                      </a:r>
                      <a:endParaRPr lang="en-US" sz="11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u="none" dirty="0">
                          <a:effectLst/>
                        </a:rPr>
                        <a:t> </a:t>
                      </a:r>
                      <a:endParaRPr lang="en-US" sz="11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3234388397"/>
                  </a:ext>
                </a:extLst>
              </a:tr>
              <a:tr h="238407">
                <a:tc>
                  <a:txBody>
                    <a:bodyPr/>
                    <a:lstStyle/>
                    <a:p>
                      <a:pPr marL="45720" marR="45720" algn="r">
                        <a:lnSpc>
                          <a:spcPct val="107000"/>
                        </a:lnSpc>
                        <a:spcAft>
                          <a:spcPts val="800"/>
                        </a:spcAft>
                        <a:buNone/>
                      </a:pPr>
                      <a:r>
                        <a:rPr lang="en-US" sz="1100" u="none">
                          <a:effectLst/>
                        </a:rPr>
                        <a:t>65+</a:t>
                      </a:r>
                      <a:endParaRPr lang="en-US" sz="1100" u="none">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u="none" dirty="0">
                          <a:effectLst/>
                        </a:rPr>
                        <a:t>6 (4.0%)</a:t>
                      </a:r>
                      <a:endParaRPr lang="en-US" sz="11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5492" marR="6549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u="none">
                          <a:effectLst/>
                        </a:rPr>
                        <a:t>2 (4.7%)</a:t>
                      </a:r>
                      <a:endParaRPr lang="en-US" sz="1100" u="none">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tc>
                  <a:txBody>
                    <a:bodyPr/>
                    <a:lstStyle/>
                    <a:p>
                      <a:pPr marL="0" marR="0" algn="ctr">
                        <a:lnSpc>
                          <a:spcPct val="107000"/>
                        </a:lnSpc>
                        <a:spcAft>
                          <a:spcPts val="800"/>
                        </a:spcAft>
                        <a:buNone/>
                      </a:pPr>
                      <a:r>
                        <a:rPr lang="en-US" sz="1100" u="none">
                          <a:effectLst/>
                        </a:rPr>
                        <a:t>2 (3.2%)</a:t>
                      </a:r>
                      <a:endParaRPr lang="en-US" sz="1100" u="none">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Aft>
                          <a:spcPts val="800"/>
                        </a:spcAft>
                        <a:buNone/>
                      </a:pPr>
                      <a:r>
                        <a:rPr lang="en-US" sz="1100" u="none">
                          <a:effectLst/>
                        </a:rPr>
                        <a:t>2 (4.7%)</a:t>
                      </a:r>
                      <a:endParaRPr lang="en-US" sz="1100" u="none">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u="none" dirty="0">
                          <a:effectLst/>
                        </a:rPr>
                        <a:t> </a:t>
                      </a:r>
                      <a:endParaRPr lang="en-US" sz="11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1141508199"/>
                  </a:ext>
                </a:extLst>
              </a:tr>
              <a:tr h="238407">
                <a:tc>
                  <a:txBody>
                    <a:bodyPr/>
                    <a:lstStyle/>
                    <a:p>
                      <a:pPr marL="45720" marR="45720">
                        <a:lnSpc>
                          <a:spcPct val="107000"/>
                        </a:lnSpc>
                        <a:spcAft>
                          <a:spcPts val="800"/>
                        </a:spcAft>
                        <a:buNone/>
                      </a:pPr>
                      <a:r>
                        <a:rPr lang="en-US" sz="1100">
                          <a:effectLst/>
                        </a:rPr>
                        <a:t>Sex assigned at birth</a:t>
                      </a:r>
                      <a:r>
                        <a:rPr lang="en-US" sz="1100" baseline="30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92" marR="6549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tc>
                  <a:txBody>
                    <a:bodyPr/>
                    <a:lstStyle/>
                    <a:p>
                      <a:pPr marL="0" marR="0" algn="ctr">
                        <a:lnSpc>
                          <a:spcPct val="107000"/>
                        </a:lnSpc>
                        <a:spcAft>
                          <a:spcPts val="800"/>
                        </a:spcAft>
                        <a:buNone/>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Aft>
                          <a:spcPts val="800"/>
                        </a:spcAft>
                        <a:buNone/>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0.32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3716150059"/>
                  </a:ext>
                </a:extLst>
              </a:tr>
              <a:tr h="238407">
                <a:tc>
                  <a:txBody>
                    <a:bodyPr/>
                    <a:lstStyle/>
                    <a:p>
                      <a:pPr marL="45720" marR="45720" algn="r">
                        <a:lnSpc>
                          <a:spcPct val="107000"/>
                        </a:lnSpc>
                        <a:spcAft>
                          <a:spcPts val="800"/>
                        </a:spcAft>
                        <a:buNone/>
                      </a:pPr>
                      <a:r>
                        <a:rPr lang="en-US" sz="1100">
                          <a:effectLst/>
                        </a:rPr>
                        <a:t>Female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78 (52.3%)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92" marR="6549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a:effectLst/>
                        </a:rPr>
                        <a:t>19 (44.2%)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tc>
                  <a:txBody>
                    <a:bodyPr/>
                    <a:lstStyle/>
                    <a:p>
                      <a:pPr marL="0" marR="0" algn="ctr">
                        <a:lnSpc>
                          <a:spcPct val="107000"/>
                        </a:lnSpc>
                        <a:spcAft>
                          <a:spcPts val="800"/>
                        </a:spcAft>
                        <a:buNone/>
                      </a:pPr>
                      <a:r>
                        <a:rPr lang="en-US" sz="1100">
                          <a:effectLst/>
                        </a:rPr>
                        <a:t>33 (52.4%)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Aft>
                          <a:spcPts val="800"/>
                        </a:spcAft>
                        <a:buNone/>
                      </a:pPr>
                      <a:r>
                        <a:rPr lang="en-US" sz="1100">
                          <a:effectLst/>
                        </a:rPr>
                        <a:t>26 (60.5%)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1239692488"/>
                  </a:ext>
                </a:extLst>
              </a:tr>
              <a:tr h="238407">
                <a:tc>
                  <a:txBody>
                    <a:bodyPr/>
                    <a:lstStyle/>
                    <a:p>
                      <a:pPr marL="45720" marR="45720" algn="r">
                        <a:lnSpc>
                          <a:spcPct val="107000"/>
                        </a:lnSpc>
                        <a:spcAft>
                          <a:spcPts val="800"/>
                        </a:spcAft>
                        <a:buNone/>
                      </a:pPr>
                      <a:r>
                        <a:rPr lang="en-US" sz="1100">
                          <a:effectLst/>
                        </a:rPr>
                        <a:t>Male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71 (47.7%)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92" marR="6549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a:effectLst/>
                        </a:rPr>
                        <a:t>24 (55.8%)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tc>
                  <a:txBody>
                    <a:bodyPr/>
                    <a:lstStyle/>
                    <a:p>
                      <a:pPr marL="0" marR="0" algn="ctr">
                        <a:lnSpc>
                          <a:spcPct val="107000"/>
                        </a:lnSpc>
                        <a:spcAft>
                          <a:spcPts val="800"/>
                        </a:spcAft>
                        <a:buNone/>
                      </a:pPr>
                      <a:r>
                        <a:rPr lang="en-US" sz="1100">
                          <a:effectLst/>
                        </a:rPr>
                        <a:t>30 (47.6%)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Aft>
                          <a:spcPts val="800"/>
                        </a:spcAft>
                        <a:buNone/>
                      </a:pPr>
                      <a:r>
                        <a:rPr lang="en-US" sz="1100">
                          <a:effectLst/>
                        </a:rPr>
                        <a:t>17 (39.5%)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2732469720"/>
                  </a:ext>
                </a:extLst>
              </a:tr>
              <a:tr h="238407">
                <a:tc>
                  <a:txBody>
                    <a:bodyPr/>
                    <a:lstStyle/>
                    <a:p>
                      <a:pPr marL="45720" marR="45720">
                        <a:lnSpc>
                          <a:spcPct val="107000"/>
                        </a:lnSpc>
                        <a:spcAft>
                          <a:spcPts val="800"/>
                        </a:spcAft>
                        <a:buNone/>
                      </a:pPr>
                      <a:r>
                        <a:rPr lang="en-US" sz="1100" dirty="0">
                          <a:effectLst/>
                        </a:rPr>
                        <a:t>Race </a:t>
                      </a:r>
                      <a:r>
                        <a:rPr lang="en-US" sz="900" dirty="0">
                          <a:effectLst/>
                        </a:rPr>
                        <a:t>(check all that apply)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92" marR="6549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tc>
                  <a:txBody>
                    <a:bodyPr/>
                    <a:lstStyle/>
                    <a:p>
                      <a:pPr marL="0" marR="0" algn="ctr">
                        <a:lnSpc>
                          <a:spcPct val="107000"/>
                        </a:lnSpc>
                        <a:spcAft>
                          <a:spcPts val="800"/>
                        </a:spcAft>
                        <a:buNone/>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Aft>
                          <a:spcPts val="800"/>
                        </a:spcAft>
                        <a:buNone/>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3498378789"/>
                  </a:ext>
                </a:extLst>
              </a:tr>
              <a:tr h="238407">
                <a:tc>
                  <a:txBody>
                    <a:bodyPr/>
                    <a:lstStyle/>
                    <a:p>
                      <a:pPr marL="45720" marR="45720" algn="r">
                        <a:lnSpc>
                          <a:spcPct val="107000"/>
                        </a:lnSpc>
                        <a:spcAft>
                          <a:spcPts val="800"/>
                        </a:spcAft>
                        <a:buNone/>
                      </a:pPr>
                      <a:r>
                        <a:rPr lang="en-US" sz="1100">
                          <a:effectLst/>
                        </a:rPr>
                        <a:t>American Indian or Alaska Native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13 (8.7%)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92" marR="6549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a:effectLst/>
                        </a:rPr>
                        <a:t>3 (7.0%)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tc>
                  <a:txBody>
                    <a:bodyPr/>
                    <a:lstStyle/>
                    <a:p>
                      <a:pPr marL="0" marR="0" algn="ctr">
                        <a:lnSpc>
                          <a:spcPct val="107000"/>
                        </a:lnSpc>
                        <a:spcAft>
                          <a:spcPts val="800"/>
                        </a:spcAft>
                        <a:buNone/>
                      </a:pPr>
                      <a:r>
                        <a:rPr lang="en-US" sz="1100">
                          <a:effectLst/>
                        </a:rPr>
                        <a:t>5 (7.8%)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Aft>
                          <a:spcPts val="800"/>
                        </a:spcAft>
                        <a:buNone/>
                      </a:pPr>
                      <a:r>
                        <a:rPr lang="en-US" sz="1100">
                          <a:effectLst/>
                        </a:rPr>
                        <a:t>5 (11.6%)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0.76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1958615829"/>
                  </a:ext>
                </a:extLst>
              </a:tr>
              <a:tr h="238407">
                <a:tc>
                  <a:txBody>
                    <a:bodyPr/>
                    <a:lstStyle/>
                    <a:p>
                      <a:pPr marL="45720" marR="45720" algn="r">
                        <a:lnSpc>
                          <a:spcPct val="107000"/>
                        </a:lnSpc>
                        <a:spcAft>
                          <a:spcPts val="800"/>
                        </a:spcAft>
                        <a:buNone/>
                      </a:pPr>
                      <a:r>
                        <a:rPr lang="en-US" sz="1100">
                          <a:effectLst/>
                        </a:rPr>
                        <a:t>Black or African American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11 (7.3%)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92" marR="6549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a:effectLst/>
                        </a:rPr>
                        <a:t>1 (2.3%)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tc>
                  <a:txBody>
                    <a:bodyPr/>
                    <a:lstStyle/>
                    <a:p>
                      <a:pPr marL="0" marR="0" algn="ctr">
                        <a:lnSpc>
                          <a:spcPct val="107000"/>
                        </a:lnSpc>
                        <a:spcAft>
                          <a:spcPts val="800"/>
                        </a:spcAft>
                        <a:buNone/>
                      </a:pPr>
                      <a:r>
                        <a:rPr lang="en-US" sz="1100">
                          <a:effectLst/>
                        </a:rPr>
                        <a:t>7 (10.9%)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Aft>
                          <a:spcPts val="800"/>
                        </a:spcAft>
                        <a:buNone/>
                      </a:pPr>
                      <a:r>
                        <a:rPr lang="en-US" sz="1100">
                          <a:effectLst/>
                        </a:rPr>
                        <a:t>3 (7.0%)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0.29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1589216514"/>
                  </a:ext>
                </a:extLst>
              </a:tr>
              <a:tr h="238407">
                <a:tc>
                  <a:txBody>
                    <a:bodyPr/>
                    <a:lstStyle/>
                    <a:p>
                      <a:pPr marL="45720" marR="45720" algn="r">
                        <a:lnSpc>
                          <a:spcPct val="107000"/>
                        </a:lnSpc>
                        <a:spcAft>
                          <a:spcPts val="800"/>
                        </a:spcAft>
                        <a:buNone/>
                      </a:pPr>
                      <a:r>
                        <a:rPr lang="en-US" sz="1100">
                          <a:effectLst/>
                        </a:rPr>
                        <a:t>White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124 (82.7%)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92" marR="6549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a:effectLst/>
                        </a:rPr>
                        <a:t>38 (88.4%)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tc>
                  <a:txBody>
                    <a:bodyPr/>
                    <a:lstStyle/>
                    <a:p>
                      <a:pPr marL="0" marR="0" algn="ctr">
                        <a:lnSpc>
                          <a:spcPct val="107000"/>
                        </a:lnSpc>
                        <a:spcAft>
                          <a:spcPts val="800"/>
                        </a:spcAft>
                        <a:buNone/>
                      </a:pPr>
                      <a:r>
                        <a:rPr lang="en-US" sz="1100">
                          <a:effectLst/>
                        </a:rPr>
                        <a:t>53 (82.8%)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Aft>
                          <a:spcPts val="800"/>
                        </a:spcAft>
                        <a:buNone/>
                      </a:pPr>
                      <a:r>
                        <a:rPr lang="en-US" sz="1100">
                          <a:effectLst/>
                        </a:rPr>
                        <a:t>33 (76.7%)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0.36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1103180256"/>
                  </a:ext>
                </a:extLst>
              </a:tr>
              <a:tr h="238407">
                <a:tc>
                  <a:txBody>
                    <a:bodyPr/>
                    <a:lstStyle/>
                    <a:p>
                      <a:pPr marL="45720" marR="45720" algn="r">
                        <a:lnSpc>
                          <a:spcPct val="107000"/>
                        </a:lnSpc>
                        <a:spcAft>
                          <a:spcPts val="800"/>
                        </a:spcAft>
                        <a:buNone/>
                      </a:pPr>
                      <a:r>
                        <a:rPr lang="en-US" sz="1100" dirty="0">
                          <a:effectLst/>
                        </a:rPr>
                        <a:t>Other</a:t>
                      </a:r>
                      <a:r>
                        <a:rPr lang="en-US" sz="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6 (4.0%)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92" marR="6549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a:effectLst/>
                        </a:rPr>
                        <a:t>3 (7.0%)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tc>
                  <a:txBody>
                    <a:bodyPr/>
                    <a:lstStyle/>
                    <a:p>
                      <a:pPr marL="0" marR="0" algn="ctr">
                        <a:lnSpc>
                          <a:spcPct val="107000"/>
                        </a:lnSpc>
                        <a:spcAft>
                          <a:spcPts val="800"/>
                        </a:spcAft>
                        <a:buNone/>
                      </a:pPr>
                      <a:r>
                        <a:rPr lang="en-US" sz="1100">
                          <a:effectLst/>
                        </a:rPr>
                        <a:t>1 (1.6%)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Aft>
                          <a:spcPts val="800"/>
                        </a:spcAft>
                        <a:buNone/>
                      </a:pPr>
                      <a:r>
                        <a:rPr lang="en-US" sz="1100">
                          <a:effectLst/>
                        </a:rPr>
                        <a:t>2 (4.7%)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0.43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110006558"/>
                  </a:ext>
                </a:extLst>
              </a:tr>
              <a:tr h="292138">
                <a:tc>
                  <a:txBody>
                    <a:bodyPr/>
                    <a:lstStyle/>
                    <a:p>
                      <a:pPr marL="45720" marR="45720">
                        <a:lnSpc>
                          <a:spcPct val="107000"/>
                        </a:lnSpc>
                        <a:spcAft>
                          <a:spcPts val="800"/>
                        </a:spcAft>
                        <a:buNone/>
                      </a:pPr>
                      <a:r>
                        <a:rPr lang="en-US" sz="1100" b="1" dirty="0">
                          <a:effectLst/>
                        </a:rPr>
                        <a:t>Hispanic, Latino/a, or Spanish origin</a:t>
                      </a:r>
                      <a:r>
                        <a:rPr lang="en-US" sz="1100" b="1" baseline="30000" dirty="0">
                          <a:effectLst/>
                        </a:rPr>
                        <a:t>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b="0" dirty="0">
                          <a:effectLst/>
                        </a:rPr>
                        <a:t>19 (12.9%)</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492" marR="6549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b="1" dirty="0">
                          <a:effectLst/>
                        </a:rPr>
                        <a:t>12 (27.9%)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tc>
                  <a:txBody>
                    <a:bodyPr/>
                    <a:lstStyle/>
                    <a:p>
                      <a:pPr marL="0" marR="0" algn="ctr">
                        <a:lnSpc>
                          <a:spcPct val="107000"/>
                        </a:lnSpc>
                        <a:spcAft>
                          <a:spcPts val="800"/>
                        </a:spcAft>
                        <a:buNone/>
                      </a:pPr>
                      <a:r>
                        <a:rPr lang="en-US" sz="1100" b="1" dirty="0">
                          <a:effectLst/>
                        </a:rPr>
                        <a:t>2 (3.2%)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Aft>
                          <a:spcPts val="800"/>
                        </a:spcAft>
                        <a:buNone/>
                      </a:pPr>
                      <a:r>
                        <a:rPr lang="en-US" sz="1100" b="1" dirty="0">
                          <a:effectLst/>
                        </a:rPr>
                        <a:t>5 (11.9%)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b="1" dirty="0">
                          <a:effectLst/>
                        </a:rPr>
                        <a:t>0.001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3630147731"/>
                  </a:ext>
                </a:extLst>
              </a:tr>
              <a:tr h="238407">
                <a:tc>
                  <a:txBody>
                    <a:bodyPr/>
                    <a:lstStyle/>
                    <a:p>
                      <a:pPr marL="45720" marR="45720">
                        <a:lnSpc>
                          <a:spcPct val="107000"/>
                        </a:lnSpc>
                        <a:spcAft>
                          <a:spcPts val="800"/>
                        </a:spcAft>
                        <a:buNone/>
                      </a:pPr>
                      <a:r>
                        <a:rPr lang="en-US" sz="1100">
                          <a:effectLst/>
                        </a:rPr>
                        <a:t>Education</a:t>
                      </a:r>
                      <a:r>
                        <a:rPr lang="en-US" sz="1100" baseline="30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92" marR="6549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tc>
                  <a:txBody>
                    <a:bodyPr/>
                    <a:lstStyle/>
                    <a:p>
                      <a:pPr marL="0" marR="0" algn="ctr">
                        <a:lnSpc>
                          <a:spcPct val="107000"/>
                        </a:lnSpc>
                        <a:spcAft>
                          <a:spcPts val="800"/>
                        </a:spcAft>
                        <a:buNone/>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Aft>
                          <a:spcPts val="800"/>
                        </a:spcAft>
                        <a:buNone/>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0.46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2416860480"/>
                  </a:ext>
                </a:extLst>
              </a:tr>
              <a:tr h="238407">
                <a:tc>
                  <a:txBody>
                    <a:bodyPr/>
                    <a:lstStyle/>
                    <a:p>
                      <a:pPr marL="45720" marR="45720" algn="r">
                        <a:lnSpc>
                          <a:spcPct val="107000"/>
                        </a:lnSpc>
                        <a:spcAft>
                          <a:spcPts val="800"/>
                        </a:spcAft>
                        <a:buNone/>
                      </a:pPr>
                      <a:r>
                        <a:rPr lang="en-US" sz="1100">
                          <a:effectLst/>
                        </a:rPr>
                        <a:t>Some high school or less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22 (14.8%)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92" marR="6549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a:effectLst/>
                        </a:rPr>
                        <a:t>5 (11.6%)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tc>
                  <a:txBody>
                    <a:bodyPr/>
                    <a:lstStyle/>
                    <a:p>
                      <a:pPr marL="0" marR="0" algn="ctr">
                        <a:lnSpc>
                          <a:spcPct val="107000"/>
                        </a:lnSpc>
                        <a:spcAft>
                          <a:spcPts val="800"/>
                        </a:spcAft>
                        <a:buNone/>
                      </a:pPr>
                      <a:r>
                        <a:rPr lang="en-US" sz="1100">
                          <a:effectLst/>
                        </a:rPr>
                        <a:t>9 (14.3%)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Aft>
                          <a:spcPts val="800"/>
                        </a:spcAft>
                        <a:buNone/>
                      </a:pPr>
                      <a:r>
                        <a:rPr lang="en-US" sz="1100">
                          <a:effectLst/>
                        </a:rPr>
                        <a:t>8 (18.6%)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3182336301"/>
                  </a:ext>
                </a:extLst>
              </a:tr>
              <a:tr h="238407">
                <a:tc>
                  <a:txBody>
                    <a:bodyPr/>
                    <a:lstStyle/>
                    <a:p>
                      <a:pPr marL="45720" marR="45720" algn="r">
                        <a:lnSpc>
                          <a:spcPct val="107000"/>
                        </a:lnSpc>
                        <a:spcAft>
                          <a:spcPts val="800"/>
                        </a:spcAft>
                        <a:buNone/>
                      </a:pPr>
                      <a:r>
                        <a:rPr lang="en-US" sz="1100">
                          <a:effectLst/>
                        </a:rPr>
                        <a:t>High school graduate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67 (45.0%)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92" marR="6549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a:effectLst/>
                        </a:rPr>
                        <a:t>21 (48.8%)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tc>
                  <a:txBody>
                    <a:bodyPr/>
                    <a:lstStyle/>
                    <a:p>
                      <a:pPr marL="0" marR="0" algn="ctr">
                        <a:lnSpc>
                          <a:spcPct val="107000"/>
                        </a:lnSpc>
                        <a:spcAft>
                          <a:spcPts val="800"/>
                        </a:spcAft>
                        <a:buNone/>
                      </a:pPr>
                      <a:r>
                        <a:rPr lang="en-US" sz="1100">
                          <a:effectLst/>
                        </a:rPr>
                        <a:t>31 (49.2%)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Aft>
                          <a:spcPts val="800"/>
                        </a:spcAft>
                        <a:buNone/>
                      </a:pPr>
                      <a:r>
                        <a:rPr lang="en-US" sz="1100">
                          <a:effectLst/>
                        </a:rPr>
                        <a:t>15 (34.9%)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700391695"/>
                  </a:ext>
                </a:extLst>
              </a:tr>
              <a:tr h="238407">
                <a:tc>
                  <a:txBody>
                    <a:bodyPr/>
                    <a:lstStyle/>
                    <a:p>
                      <a:pPr marL="45720" marR="45720" algn="r">
                        <a:lnSpc>
                          <a:spcPct val="107000"/>
                        </a:lnSpc>
                        <a:spcAft>
                          <a:spcPts val="800"/>
                        </a:spcAft>
                        <a:buNone/>
                      </a:pPr>
                      <a:r>
                        <a:rPr lang="en-US" sz="1100">
                          <a:effectLst/>
                        </a:rPr>
                        <a:t>Some college or technical school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46 (30.9%)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92" marR="6549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a:effectLst/>
                        </a:rPr>
                        <a:t>15 (34.9%)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tc>
                  <a:txBody>
                    <a:bodyPr/>
                    <a:lstStyle/>
                    <a:p>
                      <a:pPr marL="0" marR="0" algn="ctr">
                        <a:lnSpc>
                          <a:spcPct val="107000"/>
                        </a:lnSpc>
                        <a:spcAft>
                          <a:spcPts val="800"/>
                        </a:spcAft>
                        <a:buNone/>
                      </a:pPr>
                      <a:r>
                        <a:rPr lang="en-US" sz="1100">
                          <a:effectLst/>
                        </a:rPr>
                        <a:t>15 (23.8%)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Aft>
                          <a:spcPts val="800"/>
                        </a:spcAft>
                        <a:buNone/>
                      </a:pPr>
                      <a:r>
                        <a:rPr lang="en-US" sz="1100">
                          <a:effectLst/>
                        </a:rPr>
                        <a:t>16 (37.2%)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2201625697"/>
                  </a:ext>
                </a:extLst>
              </a:tr>
              <a:tr h="238407">
                <a:tc>
                  <a:txBody>
                    <a:bodyPr/>
                    <a:lstStyle/>
                    <a:p>
                      <a:pPr marL="45720" marR="45720" algn="r">
                        <a:lnSpc>
                          <a:spcPct val="107000"/>
                        </a:lnSpc>
                        <a:spcAft>
                          <a:spcPts val="800"/>
                        </a:spcAft>
                        <a:buNone/>
                      </a:pPr>
                      <a:r>
                        <a:rPr lang="en-US" sz="1100" dirty="0">
                          <a:effectLst/>
                        </a:rPr>
                        <a:t>College graduate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14 (9.4%)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92" marR="6549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2 (4.7%)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tc>
                  <a:txBody>
                    <a:bodyPr/>
                    <a:lstStyle/>
                    <a:p>
                      <a:pPr marL="0" marR="0" algn="ctr">
                        <a:lnSpc>
                          <a:spcPct val="107000"/>
                        </a:lnSpc>
                        <a:spcAft>
                          <a:spcPts val="800"/>
                        </a:spcAft>
                        <a:buNone/>
                      </a:pPr>
                      <a:r>
                        <a:rPr lang="en-US" sz="1100" dirty="0">
                          <a:effectLst/>
                        </a:rPr>
                        <a:t>8 (12.7%)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Aft>
                          <a:spcPts val="800"/>
                        </a:spcAft>
                        <a:buNone/>
                      </a:pPr>
                      <a:r>
                        <a:rPr lang="en-US" sz="1100" dirty="0">
                          <a:effectLst/>
                        </a:rPr>
                        <a:t>4 (9.3%)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620220302"/>
                  </a:ext>
                </a:extLst>
              </a:tr>
              <a:tr h="238407">
                <a:tc>
                  <a:txBody>
                    <a:bodyPr/>
                    <a:lstStyle/>
                    <a:p>
                      <a:pPr marL="45720" marR="45720">
                        <a:lnSpc>
                          <a:spcPct val="107000"/>
                        </a:lnSpc>
                        <a:spcAft>
                          <a:spcPts val="800"/>
                        </a:spcAft>
                        <a:buNone/>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Previous OUD treatment</a:t>
                      </a:r>
                      <a:r>
                        <a:rPr lang="en-US" sz="1100" baseline="30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81 (54.4%)</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23 (53.5%)</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chemeClr val="bg1">
                          <a:lumMod val="50000"/>
                        </a:schemeClr>
                      </a:solidFill>
                      <a:prstDash val="solid"/>
                      <a:round/>
                      <a:headEnd type="none" w="med" len="med"/>
                      <a:tailEnd type="none" w="med" len="med"/>
                    </a:lnL>
                  </a:tcPr>
                </a:tc>
                <a:tc>
                  <a:txBody>
                    <a:bodyPr/>
                    <a:lstStyle/>
                    <a:p>
                      <a:pPr marL="0" marR="0" algn="ctr">
                        <a:lnSpc>
                          <a:spcPct val="107000"/>
                        </a:lnSpc>
                        <a:spcAft>
                          <a:spcPts val="800"/>
                        </a:spcAft>
                        <a:buNone/>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34 (54.0%)</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marL="0" marR="0" algn="ctr">
                        <a:lnSpc>
                          <a:spcPct val="107000"/>
                        </a:lnSpc>
                        <a:spcAft>
                          <a:spcPts val="800"/>
                        </a:spcAft>
                        <a:buNone/>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24 (55.8%)</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R w="12700" cap="flat" cmpd="sng" algn="ctr">
                      <a:solidFill>
                        <a:schemeClr val="bg1">
                          <a:lumMod val="50000"/>
                        </a:schemeClr>
                      </a:solidFill>
                      <a:prstDash val="solid"/>
                      <a:round/>
                      <a:headEnd type="none" w="med" len="med"/>
                      <a:tailEnd type="none" w="med" len="med"/>
                    </a:lnR>
                  </a:tcPr>
                </a:tc>
                <a:tc>
                  <a:txBody>
                    <a:bodyPr/>
                    <a:lstStyle/>
                    <a:p>
                      <a:pPr marL="0" marR="0" algn="ctr">
                        <a:lnSpc>
                          <a:spcPct val="107000"/>
                        </a:lnSpc>
                        <a:spcAft>
                          <a:spcPts val="800"/>
                        </a:spcAft>
                        <a:buNone/>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0.97</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2857804213"/>
                  </a:ext>
                </a:extLst>
              </a:tr>
            </a:tbl>
          </a:graphicData>
        </a:graphic>
      </p:graphicFrame>
    </p:spTree>
    <p:extLst>
      <p:ext uri="{BB962C8B-B14F-4D97-AF65-F5344CB8AC3E}">
        <p14:creationId xmlns:p14="http://schemas.microsoft.com/office/powerpoint/2010/main" val="2658639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F5DC4-37F8-40EA-A6DE-B386774B3A46}"/>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C868C473-51EF-2F8B-A3EF-C354080CD494}"/>
              </a:ext>
            </a:extLst>
          </p:cNvPr>
          <p:cNvSpPr txBox="1">
            <a:spLocks/>
          </p:cNvSpPr>
          <p:nvPr/>
        </p:nvSpPr>
        <p:spPr>
          <a:xfrm>
            <a:off x="600897" y="315491"/>
            <a:ext cx="9066978" cy="42745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kern="0" spc="0" dirty="0">
                <a:solidFill>
                  <a:srgbClr val="005DA2"/>
                </a:solidFill>
                <a:latin typeface="Avenir Next LT Pro Demi" panose="020B0704020202020204" pitchFamily="34" charset="0"/>
                <a:ea typeface="Tahoma" panose="020B0604030504040204" pitchFamily="34" charset="0"/>
                <a:cs typeface="Calibri" panose="020F0502020204030204" pitchFamily="34" charset="0"/>
              </a:rPr>
              <a:t>Results: Days of Prescribed Buprenorphine Treatment</a:t>
            </a:r>
            <a:endParaRPr kumimoji="0" lang="en-US" sz="2800" b="1" i="0" u="none" strike="noStrike" kern="1200" cap="none" spc="0" normalizeH="0" noProof="0" dirty="0">
              <a:ln>
                <a:noFill/>
              </a:ln>
              <a:solidFill>
                <a:schemeClr val="accent2">
                  <a:lumMod val="75000"/>
                </a:schemeClr>
              </a:solidFill>
              <a:effectLst/>
              <a:uLnTx/>
              <a:uFillTx/>
              <a:latin typeface="+mn-lt"/>
              <a:cs typeface="Calibri" panose="020F0502020204030204" pitchFamily="34" charset="0"/>
            </a:endParaRPr>
          </a:p>
        </p:txBody>
      </p:sp>
      <p:cxnSp>
        <p:nvCxnSpPr>
          <p:cNvPr id="3" name="Straight Connector 2">
            <a:extLst>
              <a:ext uri="{FF2B5EF4-FFF2-40B4-BE49-F238E27FC236}">
                <a16:creationId xmlns:a16="http://schemas.microsoft.com/office/drawing/2014/main" id="{7911E717-1186-A2E2-4500-C3C0EBE8798E}"/>
              </a:ext>
              <a:ext uri="{C183D7F6-B498-43B3-948B-1728B52AA6E4}">
                <adec:decorative xmlns:adec="http://schemas.microsoft.com/office/drawing/2017/decorative" val="1"/>
              </a:ext>
            </a:extLst>
          </p:cNvPr>
          <p:cNvCxnSpPr>
            <a:cxnSpLocks/>
          </p:cNvCxnSpPr>
          <p:nvPr/>
        </p:nvCxnSpPr>
        <p:spPr>
          <a:xfrm>
            <a:off x="600896" y="771248"/>
            <a:ext cx="7306049"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8" name="Rectangle 4">
            <a:extLst>
              <a:ext uri="{FF2B5EF4-FFF2-40B4-BE49-F238E27FC236}">
                <a16:creationId xmlns:a16="http://schemas.microsoft.com/office/drawing/2014/main" id="{008A72E3-DEC9-75EE-6A56-2724E922C597}"/>
              </a:ext>
            </a:extLst>
          </p:cNvPr>
          <p:cNvSpPr>
            <a:spLocks noChangeArrowheads="1"/>
          </p:cNvSpPr>
          <p:nvPr/>
        </p:nvSpPr>
        <p:spPr bwMode="auto">
          <a:xfrm>
            <a:off x="600896" y="1136065"/>
            <a:ext cx="9514654" cy="229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24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Overall</a:t>
            </a:r>
          </a:p>
          <a:p>
            <a:pPr marR="0" lvl="0" algn="l" defTabSz="914400" rtl="0" eaLnBrk="0" fontAlgn="base" latinLnBrk="0" hangingPunct="0">
              <a:lnSpc>
                <a:spcPct val="100000"/>
              </a:lnSpc>
              <a:spcBef>
                <a:spcPct val="0"/>
              </a:spcBef>
              <a:spcAft>
                <a:spcPct val="0"/>
              </a:spcAft>
              <a:buClrTx/>
              <a:buSzTx/>
              <a:tabLst/>
            </a:pPr>
            <a:endParaRPr kumimoji="0" lang="en-US" altLang="en-US" sz="24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Over the 270-days of patient follow-up:</a:t>
            </a:r>
          </a:p>
          <a:p>
            <a:pPr marL="800100" lvl="1" indent="-342900" eaLnBrk="0" fontAlgn="base" hangingPunct="0">
              <a:spcBef>
                <a:spcPts val="600"/>
              </a:spcBef>
              <a:spcAft>
                <a:spcPct val="0"/>
              </a:spcAft>
              <a:buFont typeface="Courier New" panose="02070309020205020404" pitchFamily="49" charset="0"/>
              <a:buChar char="o"/>
            </a:pPr>
            <a:r>
              <a:rPr lang="en-US" altLang="en-US" sz="2000" dirty="0">
                <a:latin typeface="Calibri" panose="020F0502020204030204" pitchFamily="34" charset="0"/>
                <a:ea typeface="Calibri" panose="020F0502020204030204" pitchFamily="34" charset="0"/>
                <a:cs typeface="Calibri" panose="020F0502020204030204" pitchFamily="34" charset="0"/>
              </a:rPr>
              <a:t>Median number of days of prescribed buprenorphine = 113</a:t>
            </a:r>
          </a:p>
          <a:p>
            <a:pPr marL="800100" lvl="1" indent="-342900" eaLnBrk="0" fontAlgn="base" hangingPunct="0">
              <a:spcBef>
                <a:spcPts val="600"/>
              </a:spcBef>
              <a:spcAft>
                <a:spcPct val="0"/>
              </a:spcAft>
              <a:buFont typeface="Courier New" panose="02070309020205020404" pitchFamily="49" charset="0"/>
              <a:buChar char="o"/>
            </a:pPr>
            <a:r>
              <a:rPr lang="en-US" altLang="en-US" sz="2000" dirty="0">
                <a:latin typeface="Calibri" panose="020F0502020204030204" pitchFamily="34" charset="0"/>
                <a:ea typeface="Calibri" panose="020F0502020204030204" pitchFamily="34" charset="0"/>
                <a:cs typeface="Calibri" panose="020F0502020204030204" pitchFamily="34" charset="0"/>
              </a:rPr>
              <a:t>Range = 0 – 270 days</a:t>
            </a:r>
          </a:p>
          <a:p>
            <a:pPr marL="800100" lvl="1" indent="-342900" eaLnBrk="0" fontAlgn="base" hangingPunct="0">
              <a:spcBef>
                <a:spcPts val="600"/>
              </a:spcBef>
              <a:spcAft>
                <a:spcPct val="0"/>
              </a:spcAft>
              <a:buFont typeface="Courier New" panose="02070309020205020404" pitchFamily="49" charset="0"/>
              <a:buChar char="o"/>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11% of participants had at least 270 </a:t>
            </a:r>
            <a:r>
              <a:rPr lang="en-US" altLang="en-US" sz="2000" dirty="0">
                <a:latin typeface="Calibri" panose="020F0502020204030204" pitchFamily="34" charset="0"/>
                <a:ea typeface="Calibri" panose="020F0502020204030204" pitchFamily="34" charset="0"/>
                <a:cs typeface="Calibri" panose="020F0502020204030204" pitchFamily="34" charset="0"/>
              </a:rPr>
              <a:t>days of prescribed buprenorphine treatment </a:t>
            </a:r>
          </a:p>
        </p:txBody>
      </p:sp>
    </p:spTree>
    <p:extLst>
      <p:ext uri="{BB962C8B-B14F-4D97-AF65-F5344CB8AC3E}">
        <p14:creationId xmlns:p14="http://schemas.microsoft.com/office/powerpoint/2010/main" val="1256667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0F431-7581-57CE-8E66-6DC837A2BA1D}"/>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DD63CBB3-4AF7-0098-04E9-89B07445D814}"/>
              </a:ext>
            </a:extLst>
          </p:cNvPr>
          <p:cNvSpPr txBox="1">
            <a:spLocks/>
          </p:cNvSpPr>
          <p:nvPr/>
        </p:nvSpPr>
        <p:spPr>
          <a:xfrm>
            <a:off x="600897" y="315491"/>
            <a:ext cx="9066978" cy="42745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kern="0" spc="0" dirty="0">
                <a:solidFill>
                  <a:srgbClr val="005DA2"/>
                </a:solidFill>
                <a:latin typeface="Avenir Next LT Pro Demi" panose="020B0704020202020204" pitchFamily="34" charset="0"/>
                <a:ea typeface="Tahoma" panose="020B0604030504040204" pitchFamily="34" charset="0"/>
                <a:cs typeface="Calibri" panose="020F0502020204030204" pitchFamily="34" charset="0"/>
              </a:rPr>
              <a:t>Results: Days of Prescribed Buprenorphine Treatment</a:t>
            </a:r>
            <a:endParaRPr kumimoji="0" lang="en-US" sz="2800" b="1" i="0" u="none" strike="noStrike" kern="1200" cap="none" spc="0" normalizeH="0" noProof="0" dirty="0">
              <a:ln>
                <a:noFill/>
              </a:ln>
              <a:solidFill>
                <a:schemeClr val="accent2">
                  <a:lumMod val="75000"/>
                </a:schemeClr>
              </a:solidFill>
              <a:effectLst/>
              <a:uLnTx/>
              <a:uFillTx/>
              <a:latin typeface="+mn-lt"/>
              <a:cs typeface="Calibri" panose="020F0502020204030204" pitchFamily="34" charset="0"/>
            </a:endParaRPr>
          </a:p>
        </p:txBody>
      </p:sp>
      <p:cxnSp>
        <p:nvCxnSpPr>
          <p:cNvPr id="3" name="Straight Connector 2">
            <a:extLst>
              <a:ext uri="{FF2B5EF4-FFF2-40B4-BE49-F238E27FC236}">
                <a16:creationId xmlns:a16="http://schemas.microsoft.com/office/drawing/2014/main" id="{8EE6945A-6756-974C-D478-4C5621596AB8}"/>
              </a:ext>
              <a:ext uri="{C183D7F6-B498-43B3-948B-1728B52AA6E4}">
                <adec:decorative xmlns:adec="http://schemas.microsoft.com/office/drawing/2017/decorative" val="1"/>
              </a:ext>
            </a:extLst>
          </p:cNvPr>
          <p:cNvCxnSpPr>
            <a:cxnSpLocks/>
          </p:cNvCxnSpPr>
          <p:nvPr/>
        </p:nvCxnSpPr>
        <p:spPr>
          <a:xfrm>
            <a:off x="600896" y="771248"/>
            <a:ext cx="7306049"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10" name="Rectangle 4">
            <a:extLst>
              <a:ext uri="{FF2B5EF4-FFF2-40B4-BE49-F238E27FC236}">
                <a16:creationId xmlns:a16="http://schemas.microsoft.com/office/drawing/2014/main" id="{56DED096-A1F4-2E95-C672-A9BA5DE58595}"/>
              </a:ext>
            </a:extLst>
          </p:cNvPr>
          <p:cNvSpPr>
            <a:spLocks noChangeArrowheads="1"/>
          </p:cNvSpPr>
          <p:nvPr/>
        </p:nvSpPr>
        <p:spPr bwMode="auto">
          <a:xfrm>
            <a:off x="600896" y="1060913"/>
            <a:ext cx="10848154"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ts val="600"/>
              </a:spcBef>
              <a:spcAft>
                <a:spcPct val="0"/>
              </a:spcAft>
            </a:pPr>
            <a:r>
              <a:rPr kumimoji="0" lang="en-US" altLang="en-US" sz="24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Adjusted Analysis</a:t>
            </a: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pPr eaLnBrk="0" fontAlgn="base" hangingPunct="0">
              <a:spcBef>
                <a:spcPts val="600"/>
              </a:spcBef>
              <a:spcAft>
                <a:spcPct val="0"/>
              </a:spcAft>
            </a:pPr>
            <a:endParaRPr lang="en-US" alt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eaLnBrk="0" fontAlgn="base" hangingPunct="0">
              <a:spcBef>
                <a:spcPts val="600"/>
              </a:spcBef>
              <a:spcAft>
                <a:spcPct val="0"/>
              </a:spcAft>
              <a:buFont typeface="Wingdings" panose="05000000000000000000" pitchFamily="2" charset="2"/>
              <a:buChar char="§"/>
            </a:pPr>
            <a:r>
              <a:rPr lang="en-US" altLang="en-US" sz="2000" dirty="0">
                <a:latin typeface="Calibri" panose="020F0502020204030204" pitchFamily="34" charset="0"/>
                <a:ea typeface="Calibri" panose="020F0502020204030204" pitchFamily="34" charset="0"/>
                <a:cs typeface="Calibri" panose="020F0502020204030204" pitchFamily="34" charset="0"/>
              </a:rPr>
              <a:t>270-day follow-up  </a:t>
            </a:r>
          </a:p>
          <a:p>
            <a:pPr marL="800100" lvl="1" indent="-342900" eaLnBrk="0" fontAlgn="base" hangingPunct="0">
              <a:spcBef>
                <a:spcPts val="600"/>
              </a:spcBef>
              <a:spcAft>
                <a:spcPct val="0"/>
              </a:spcAft>
              <a:buFont typeface="Courier New" panose="02070309020205020404" pitchFamily="49" charset="0"/>
              <a:buChar char="o"/>
            </a:pPr>
            <a:r>
              <a:rPr lang="en-US" altLang="en-US" sz="2000" b="1" i="1" dirty="0">
                <a:latin typeface="Calibri" panose="020F0502020204030204" pitchFamily="34" charset="0"/>
                <a:ea typeface="Calibri" panose="020F0502020204030204" pitchFamily="34" charset="0"/>
                <a:cs typeface="Calibri" panose="020F0502020204030204" pitchFamily="34" charset="0"/>
              </a:rPr>
              <a:t>No significant differences between induction types</a:t>
            </a:r>
            <a:endParaRPr lang="en-US" altLang="en-US" sz="2000" dirty="0">
              <a:latin typeface="Calibri" panose="020F0502020204030204" pitchFamily="34" charset="0"/>
              <a:ea typeface="Calibri" panose="020F0502020204030204" pitchFamily="34" charset="0"/>
              <a:cs typeface="Calibri" panose="020F0502020204030204" pitchFamily="34" charset="0"/>
            </a:endParaRPr>
          </a:p>
          <a:p>
            <a:pPr marL="1257300" lvl="2" indent="-342900" eaLnBrk="0" fontAlgn="base" hangingPunct="0">
              <a:spcAft>
                <a:spcPct val="0"/>
              </a:spcAft>
              <a:buFont typeface="Calibri" panose="020F0502020204030204" pitchFamily="34" charset="0"/>
              <a:buChar char="‒"/>
            </a:pPr>
            <a:r>
              <a:rPr lang="en-US" dirty="0">
                <a:latin typeface="Calibri" panose="020F0502020204030204" pitchFamily="34" charset="0"/>
                <a:cs typeface="Calibri" panose="020F0502020204030204" pitchFamily="34" charset="0"/>
              </a:rPr>
              <a:t>home vs. office IRR = 0.68, 95% CI = 0.45-1.02</a:t>
            </a:r>
          </a:p>
          <a:p>
            <a:pPr marL="1257300" lvl="2" indent="-342900" eaLnBrk="0" fontAlgn="base" hangingPunct="0">
              <a:spcAft>
                <a:spcPct val="0"/>
              </a:spcAft>
              <a:buFont typeface="Calibri" panose="020F0502020204030204" pitchFamily="34" charset="0"/>
              <a:buChar char="‒"/>
            </a:pPr>
            <a:r>
              <a:rPr lang="en-US" dirty="0">
                <a:latin typeface="Calibri" panose="020F0502020204030204" pitchFamily="34" charset="0"/>
                <a:cs typeface="Calibri" panose="020F0502020204030204" pitchFamily="34" charset="0"/>
              </a:rPr>
              <a:t>telehealth vs. office IRR = 0.66, 95% CI = 0.43-1.02</a:t>
            </a:r>
          </a:p>
          <a:p>
            <a:pPr marL="1257300" lvl="2" indent="-342900" eaLnBrk="0" fontAlgn="base" hangingPunct="0">
              <a:spcAft>
                <a:spcPct val="0"/>
              </a:spcAft>
              <a:buFont typeface="Calibri" panose="020F0502020204030204" pitchFamily="34" charset="0"/>
              <a:buChar char="‒"/>
            </a:pPr>
            <a:r>
              <a:rPr lang="en-US" dirty="0">
                <a:latin typeface="Calibri" panose="020F0502020204030204" pitchFamily="34" charset="0"/>
                <a:cs typeface="Calibri" panose="020F0502020204030204" pitchFamily="34" charset="0"/>
              </a:rPr>
              <a:t>home vs. telehealth IRR = .97, 95% CI = 0.71-1.49 </a:t>
            </a:r>
          </a:p>
          <a:p>
            <a:pPr marL="800100" lvl="1" indent="-342900" eaLnBrk="0" fontAlgn="base" hangingPunct="0">
              <a:spcBef>
                <a:spcPts val="1800"/>
              </a:spcBef>
              <a:spcAft>
                <a:spcPct val="0"/>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Identifying as Hispanic or Latino was significantly associated with a lower number of days of prescribed buprenorphine treatment (IRR= 0.43; 95% CI = 0.23-0.73, p&lt;.01)</a:t>
            </a:r>
          </a:p>
        </p:txBody>
      </p:sp>
      <p:sp>
        <p:nvSpPr>
          <p:cNvPr id="11" name="Rectangle 4">
            <a:extLst>
              <a:ext uri="{FF2B5EF4-FFF2-40B4-BE49-F238E27FC236}">
                <a16:creationId xmlns:a16="http://schemas.microsoft.com/office/drawing/2014/main" id="{CF98DFE0-7C5C-040D-D7A9-EB4A4B8B5AAA}"/>
              </a:ext>
            </a:extLst>
          </p:cNvPr>
          <p:cNvSpPr>
            <a:spLocks noChangeArrowheads="1"/>
          </p:cNvSpPr>
          <p:nvPr/>
        </p:nvSpPr>
        <p:spPr bwMode="auto">
          <a:xfrm>
            <a:off x="600896" y="4672085"/>
            <a:ext cx="1128630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eaLnBrk="0" fontAlgn="base" hangingPunct="0">
              <a:spcBef>
                <a:spcPts val="600"/>
              </a:spcBef>
              <a:spcAft>
                <a:spcPct val="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30- and 90- follow-up: </a:t>
            </a:r>
          </a:p>
          <a:p>
            <a:pPr marL="800100" lvl="1" indent="-342900" eaLnBrk="0" fontAlgn="base" hangingPunct="0">
              <a:spcBef>
                <a:spcPts val="600"/>
              </a:spcBef>
              <a:spcAft>
                <a:spcPct val="0"/>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No significant differences between induction types</a:t>
            </a:r>
          </a:p>
          <a:p>
            <a:pPr marL="800100" lvl="1" indent="-342900" eaLnBrk="0" fontAlgn="base" hangingPunct="0">
              <a:spcBef>
                <a:spcPts val="600"/>
              </a:spcBef>
              <a:spcAft>
                <a:spcPct val="0"/>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Identifying as Hispanic or Latino/a remained significantly associated with fewer days of prescribed buprenorphine treatment </a:t>
            </a:r>
            <a:endParaRPr lang="en-US"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190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9199C-234E-E70E-369A-E4DBD49ED3D7}"/>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E440CAAE-8B8E-D501-EAFC-4CF2EB331972}"/>
              </a:ext>
            </a:extLst>
          </p:cNvPr>
          <p:cNvSpPr txBox="1">
            <a:spLocks/>
          </p:cNvSpPr>
          <p:nvPr/>
        </p:nvSpPr>
        <p:spPr>
          <a:xfrm>
            <a:off x="600896" y="328341"/>
            <a:ext cx="8132137" cy="5972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b="1" kern="0" spc="0" dirty="0">
                <a:solidFill>
                  <a:srgbClr val="005DA2"/>
                </a:solidFill>
                <a:latin typeface="Avenir Next LT Pro Demi" panose="020B0704020202020204" pitchFamily="34" charset="0"/>
                <a:ea typeface="Tahoma" panose="020B0604030504040204" pitchFamily="34" charset="0"/>
                <a:cs typeface="Calibri" panose="020F0502020204030204" pitchFamily="34" charset="0"/>
              </a:rPr>
              <a:t>Results: Days of Other Opioid Use</a:t>
            </a:r>
            <a:endParaRPr kumimoji="0" lang="en-US" sz="3200" b="1" i="0" u="none" strike="noStrike" kern="1200" cap="none" spc="0" normalizeH="0" noProof="0" dirty="0">
              <a:ln>
                <a:noFill/>
              </a:ln>
              <a:solidFill>
                <a:schemeClr val="accent2">
                  <a:lumMod val="75000"/>
                </a:schemeClr>
              </a:solidFill>
              <a:effectLst/>
              <a:uLnTx/>
              <a:uFillTx/>
              <a:latin typeface="+mn-lt"/>
              <a:cs typeface="Calibri" panose="020F0502020204030204" pitchFamily="34" charset="0"/>
            </a:endParaRPr>
          </a:p>
        </p:txBody>
      </p:sp>
      <p:cxnSp>
        <p:nvCxnSpPr>
          <p:cNvPr id="3" name="Straight Connector 2">
            <a:extLst>
              <a:ext uri="{FF2B5EF4-FFF2-40B4-BE49-F238E27FC236}">
                <a16:creationId xmlns:a16="http://schemas.microsoft.com/office/drawing/2014/main" id="{4376D6D4-C099-6C29-5DE9-0FA0822A1130}"/>
              </a:ext>
              <a:ext uri="{C183D7F6-B498-43B3-948B-1728B52AA6E4}">
                <adec:decorative xmlns:adec="http://schemas.microsoft.com/office/drawing/2017/decorative" val="1"/>
              </a:ext>
            </a:extLst>
          </p:cNvPr>
          <p:cNvCxnSpPr>
            <a:cxnSpLocks/>
          </p:cNvCxnSpPr>
          <p:nvPr/>
        </p:nvCxnSpPr>
        <p:spPr>
          <a:xfrm>
            <a:off x="600897" y="837923"/>
            <a:ext cx="7306049"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8" name="Rectangle 4">
            <a:extLst>
              <a:ext uri="{FF2B5EF4-FFF2-40B4-BE49-F238E27FC236}">
                <a16:creationId xmlns:a16="http://schemas.microsoft.com/office/drawing/2014/main" id="{28F09428-12EB-EE55-979C-FB5EE463AB8A}"/>
              </a:ext>
            </a:extLst>
          </p:cNvPr>
          <p:cNvSpPr>
            <a:spLocks noChangeArrowheads="1"/>
          </p:cNvSpPr>
          <p:nvPr/>
        </p:nvSpPr>
        <p:spPr bwMode="auto">
          <a:xfrm>
            <a:off x="600896" y="887105"/>
            <a:ext cx="10297089"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270-day follow-up, o</a:t>
            </a:r>
            <a:r>
              <a:rPr lang="en-US" altLang="en-US" sz="2400" b="1" dirty="0">
                <a:latin typeface="Calibri" panose="020F0502020204030204" pitchFamily="34" charset="0"/>
                <a:ea typeface="Calibri" panose="020F0502020204030204" pitchFamily="34" charset="0"/>
                <a:cs typeface="Calibri" panose="020F0502020204030204" pitchFamily="34" charset="0"/>
              </a:rPr>
              <a:t>f the 81 </a:t>
            </a:r>
            <a:r>
              <a:rPr kumimoji="0" lang="en-US" altLang="en-US" sz="2400" b="1"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(54%) of survey respondents:</a:t>
            </a:r>
          </a:p>
          <a:p>
            <a:pPr eaLnBrk="0" fontAlgn="base" hangingPunct="0">
              <a:spcBef>
                <a:spcPct val="0"/>
              </a:spcBef>
              <a:spcAft>
                <a:spcPct val="0"/>
              </a:spcAft>
            </a:pPr>
            <a:endParaRPr kumimoji="0" lang="en-US" altLang="en-US" sz="20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24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Overall</a:t>
            </a:r>
          </a:p>
          <a:p>
            <a:pPr lvl="1" eaLnBrk="0" fontAlgn="base" hangingPunct="0">
              <a:spcAft>
                <a:spcPct val="0"/>
              </a:spcAft>
            </a:pPr>
            <a:endPar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800100" lvl="1" indent="-342900" eaLnBrk="0" fontAlgn="base" hangingPunct="0">
              <a:spcAft>
                <a:spcPct val="0"/>
              </a:spcAft>
              <a:buFont typeface="Wingdings" panose="05000000000000000000" pitchFamily="2" charset="2"/>
              <a:buChar char="§"/>
            </a:pPr>
            <a:r>
              <a:rPr kumimoji="0" lang="en-US" altLang="en-US" sz="20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32 (40%) reported other opioid use </a:t>
            </a:r>
          </a:p>
          <a:p>
            <a:pPr marL="800100" lvl="1" indent="-342900" eaLnBrk="0" fontAlgn="base" hangingPunct="0">
              <a:spcAft>
                <a:spcPct val="0"/>
              </a:spcAft>
              <a:buFont typeface="Wingdings" panose="05000000000000000000" pitchFamily="2" charset="2"/>
              <a:buChar char="§"/>
            </a:pPr>
            <a:r>
              <a:rPr lang="en-US" altLang="en-US" sz="2000" dirty="0">
                <a:latin typeface="Calibri" panose="020F0502020204030204" pitchFamily="34" charset="0"/>
                <a:ea typeface="Calibri" panose="020F0502020204030204" pitchFamily="34" charset="0"/>
                <a:cs typeface="Calibri" panose="020F0502020204030204" pitchFamily="34" charset="0"/>
              </a:rPr>
              <a:t>M</a:t>
            </a:r>
            <a:r>
              <a:rPr kumimoji="0" lang="en-US" altLang="en-US" sz="20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edian = 55 days; </a:t>
            </a:r>
            <a:r>
              <a:rPr lang="en-US" altLang="en-US" sz="2000" dirty="0">
                <a:latin typeface="Calibri" panose="020F0502020204030204" pitchFamily="34" charset="0"/>
                <a:ea typeface="Calibri" panose="020F0502020204030204" pitchFamily="34" charset="0"/>
                <a:cs typeface="Calibri" panose="020F0502020204030204" pitchFamily="34" charset="0"/>
              </a:rPr>
              <a:t>R</a:t>
            </a:r>
            <a:r>
              <a:rPr kumimoji="0" lang="en-US" altLang="en-US" sz="20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ange = 10 – 158 days </a:t>
            </a:r>
          </a:p>
          <a:p>
            <a:pPr lvl="1" eaLnBrk="0" fontAlgn="base" hangingPunct="0">
              <a:spcBef>
                <a:spcPct val="0"/>
              </a:spcBef>
              <a:spcAft>
                <a:spcPct val="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lvl="1" eaLnBrk="0" fontAlgn="base" hangingPunct="0">
              <a:spcBef>
                <a:spcPct val="0"/>
              </a:spcBef>
              <a:spcAft>
                <a:spcPct val="0"/>
              </a:spcAft>
            </a:pPr>
            <a:r>
              <a:rPr kumimoji="0" lang="en-US" altLang="en-US" sz="24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Adjusted Analysis</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800100" lvl="1" indent="-342900" eaLnBrk="0" fontAlgn="base" hangingPunct="0">
              <a:spcBef>
                <a:spcPts val="600"/>
              </a:spcBef>
              <a:spcAft>
                <a:spcPct val="0"/>
              </a:spcAft>
              <a:buFont typeface="Wingdings" panose="05000000000000000000" pitchFamily="2" charset="2"/>
              <a:buChar char="§"/>
            </a:pPr>
            <a:r>
              <a:rPr lang="en-US" altLang="en-US" sz="2000" dirty="0">
                <a:latin typeface="Calibri" panose="020F0502020204030204" pitchFamily="34" charset="0"/>
                <a:ea typeface="Calibri" panose="020F0502020204030204" pitchFamily="34" charset="0"/>
                <a:cs typeface="Calibri" panose="020F0502020204030204" pitchFamily="34" charset="0"/>
              </a:rPr>
              <a:t>270-day follow-up: </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No significant differences between induction types </a:t>
            </a:r>
            <a:endParaRPr lang="en-US" altLang="en-US" sz="2000" dirty="0">
              <a:latin typeface="Calibri" panose="020F0502020204030204" pitchFamily="34" charset="0"/>
              <a:ea typeface="Calibri" panose="020F0502020204030204" pitchFamily="34" charset="0"/>
              <a:cs typeface="Calibri" panose="020F0502020204030204" pitchFamily="34" charset="0"/>
            </a:endParaRPr>
          </a:p>
          <a:p>
            <a:pPr marL="1200150" lvl="2" indent="-285750" eaLnBrk="0" fontAlgn="base" hangingPunct="0">
              <a:spcAft>
                <a:spcPct val="0"/>
              </a:spcAft>
              <a:buFont typeface="Calibri" panose="020F0502020204030204" pitchFamily="34" charset="0"/>
              <a:buChar char="‒"/>
            </a:pPr>
            <a:r>
              <a:rPr lang="en-US" dirty="0">
                <a:latin typeface="Calibri" panose="020F0502020204030204" pitchFamily="34" charset="0"/>
                <a:cs typeface="Calibri" panose="020F0502020204030204" pitchFamily="34" charset="0"/>
              </a:rPr>
              <a:t>home vs. office OR = 2.58, 95% CI = 0.6-11.17  </a:t>
            </a:r>
          </a:p>
          <a:p>
            <a:pPr marL="1200150" lvl="2" indent="-285750" eaLnBrk="0" fontAlgn="base" hangingPunct="0">
              <a:spcAft>
                <a:spcPct val="0"/>
              </a:spcAft>
              <a:buFont typeface="Calibri" panose="020F0502020204030204" pitchFamily="34" charset="0"/>
              <a:buChar char="‒"/>
            </a:pPr>
            <a:r>
              <a:rPr lang="en-US" dirty="0">
                <a:latin typeface="Calibri" panose="020F0502020204030204" pitchFamily="34" charset="0"/>
                <a:cs typeface="Calibri" panose="020F0502020204030204" pitchFamily="34" charset="0"/>
              </a:rPr>
              <a:t>telehealth vs. office OR = 3.0, 95% CI = 0.64-14.08 </a:t>
            </a:r>
          </a:p>
          <a:p>
            <a:pPr marL="1200150" lvl="2" indent="-285750" eaLnBrk="0" fontAlgn="base" hangingPunct="0">
              <a:spcAft>
                <a:spcPct val="0"/>
              </a:spcAft>
              <a:buFont typeface="Calibri" panose="020F0502020204030204" pitchFamily="34" charset="0"/>
              <a:buChar char="‒"/>
            </a:pPr>
            <a:r>
              <a:rPr lang="en-US" dirty="0">
                <a:latin typeface="Calibri" panose="020F0502020204030204" pitchFamily="34" charset="0"/>
                <a:cs typeface="Calibri" panose="020F0502020204030204" pitchFamily="34" charset="0"/>
              </a:rPr>
              <a:t>home vs. telehealth OR = 1.16, 95% CI = 0.33-4.16</a:t>
            </a:r>
            <a:endPar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800100" lvl="1" indent="-342900" eaLnBrk="0" fontAlgn="base" hangingPunct="0">
              <a:spcBef>
                <a:spcPts val="1800"/>
              </a:spcBef>
              <a:spcAft>
                <a:spcPct val="0"/>
              </a:spcAft>
              <a:buFont typeface="Wingdings" panose="05000000000000000000" pitchFamily="2" charset="2"/>
              <a:buChar char="§"/>
            </a:pPr>
            <a:r>
              <a:rPr lang="en-US" altLang="en-US" sz="2000" dirty="0">
                <a:latin typeface="Calibri" panose="020F0502020204030204" pitchFamily="34" charset="0"/>
                <a:ea typeface="Calibri" panose="020F0502020204030204" pitchFamily="34" charset="0"/>
                <a:cs typeface="Calibri" panose="020F0502020204030204" pitchFamily="34" charset="0"/>
              </a:rPr>
              <a:t>90-day follow-up:  No significant differences between induction types</a:t>
            </a:r>
          </a:p>
          <a:p>
            <a:pPr marL="800100" lvl="1" indent="-342900" eaLnBrk="0" fontAlgn="base" hangingPunct="0">
              <a:spcBef>
                <a:spcPts val="1800"/>
              </a:spcBef>
              <a:spcAft>
                <a:spcPct val="0"/>
              </a:spcAft>
              <a:buFont typeface="Wingdings" panose="05000000000000000000" pitchFamily="2" charset="2"/>
              <a:buChar char="§"/>
            </a:pPr>
            <a:r>
              <a:rPr lang="en-US" altLang="en-US" sz="2000" dirty="0">
                <a:latin typeface="Calibri" panose="020F0502020204030204" pitchFamily="34" charset="0"/>
                <a:ea typeface="Calibri" panose="020F0502020204030204" pitchFamily="34" charset="0"/>
                <a:cs typeface="Calibri" panose="020F0502020204030204" pitchFamily="34" charset="0"/>
              </a:rPr>
              <a:t>30-day follow-up:  More participants randomized to the telehealth induction reported other opioid use compared to office induction </a:t>
            </a:r>
            <a:r>
              <a:rPr lang="en-US" altLang="en-US" dirty="0">
                <a:latin typeface="Calibri" panose="020F0502020204030204" pitchFamily="34" charset="0"/>
                <a:ea typeface="Calibri" panose="020F0502020204030204" pitchFamily="34" charset="0"/>
                <a:cs typeface="Calibri" panose="020F0502020204030204" pitchFamily="34" charset="0"/>
              </a:rPr>
              <a:t>(OR = 11.37, 95% CI: 1.67-77.62). </a:t>
            </a:r>
            <a:br>
              <a:rPr lang="en-US" altLang="en-US" dirty="0">
                <a:latin typeface="Calibri" panose="020F0502020204030204" pitchFamily="34" charset="0"/>
                <a:ea typeface="Calibri" panose="020F0502020204030204" pitchFamily="34" charset="0"/>
                <a:cs typeface="Calibri" panose="020F0502020204030204" pitchFamily="34" charset="0"/>
              </a:rPr>
            </a:br>
            <a:r>
              <a:rPr lang="en-US" altLang="en-US" i="1" dirty="0">
                <a:latin typeface="Calibri" panose="020F0502020204030204" pitchFamily="34" charset="0"/>
                <a:ea typeface="Calibri" panose="020F0502020204030204" pitchFamily="34" charset="0"/>
                <a:cs typeface="Calibri" panose="020F0502020204030204" pitchFamily="34" charset="0"/>
              </a:rPr>
              <a:t>Due to confidence interval, interpret with caution</a:t>
            </a:r>
            <a:r>
              <a:rPr lang="en-US" altLang="en-US" sz="2000" i="1" dirty="0">
                <a:latin typeface="Calibri" panose="020F0502020204030204" pitchFamily="34" charset="0"/>
                <a:ea typeface="Calibri" panose="020F0502020204030204" pitchFamily="34" charset="0"/>
                <a:cs typeface="Calibri" panose="020F0502020204030204" pitchFamily="34" charset="0"/>
              </a:rPr>
              <a:t>.</a:t>
            </a:r>
            <a:r>
              <a:rPr lang="en-US" altLang="en-US" sz="2000" dirty="0">
                <a:latin typeface="Calibri" panose="020F0502020204030204" pitchFamily="34" charset="0"/>
                <a:ea typeface="Calibri" panose="020F0502020204030204" pitchFamily="34" charset="0"/>
                <a:cs typeface="Calibri" panose="020F0502020204030204" pitchFamily="34" charset="0"/>
              </a:rPr>
              <a:t>  </a:t>
            </a:r>
            <a:endPar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975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9A7F3-DD01-F878-8758-28AF17CCE1B3}"/>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816F4199-9AD6-E827-784B-5C74FCE4D536}"/>
              </a:ext>
            </a:extLst>
          </p:cNvPr>
          <p:cNvSpPr txBox="1">
            <a:spLocks/>
          </p:cNvSpPr>
          <p:nvPr/>
        </p:nvSpPr>
        <p:spPr>
          <a:xfrm>
            <a:off x="600897" y="328341"/>
            <a:ext cx="8010756" cy="5972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b="1" kern="0" spc="0" dirty="0">
                <a:solidFill>
                  <a:srgbClr val="005DA2"/>
                </a:solidFill>
                <a:latin typeface="Avenir Next LT Pro Demi" panose="020B0704020202020204" pitchFamily="34" charset="0"/>
                <a:ea typeface="Tahoma" panose="020B0604030504040204" pitchFamily="34" charset="0"/>
                <a:cs typeface="Calibri" panose="020F0502020204030204" pitchFamily="34" charset="0"/>
              </a:rPr>
              <a:t>Results: % of Days </a:t>
            </a:r>
            <a:endParaRPr kumimoji="0" lang="en-US" sz="3200" b="1" i="0" u="none" strike="noStrike" kern="1200" cap="none" spc="0" normalizeH="0" noProof="0" dirty="0">
              <a:ln>
                <a:noFill/>
              </a:ln>
              <a:solidFill>
                <a:schemeClr val="accent2">
                  <a:lumMod val="75000"/>
                </a:schemeClr>
              </a:solidFill>
              <a:effectLst/>
              <a:uLnTx/>
              <a:uFillTx/>
              <a:latin typeface="+mn-lt"/>
              <a:cs typeface="Calibri" panose="020F0502020204030204" pitchFamily="34" charset="0"/>
            </a:endParaRPr>
          </a:p>
        </p:txBody>
      </p:sp>
      <p:cxnSp>
        <p:nvCxnSpPr>
          <p:cNvPr id="3" name="Straight Connector 2">
            <a:extLst>
              <a:ext uri="{FF2B5EF4-FFF2-40B4-BE49-F238E27FC236}">
                <a16:creationId xmlns:a16="http://schemas.microsoft.com/office/drawing/2014/main" id="{0D32986C-816F-BE51-4227-80B04EB2593D}"/>
              </a:ext>
              <a:ext uri="{C183D7F6-B498-43B3-948B-1728B52AA6E4}">
                <adec:decorative xmlns:adec="http://schemas.microsoft.com/office/drawing/2017/decorative" val="1"/>
              </a:ext>
            </a:extLst>
          </p:cNvPr>
          <p:cNvCxnSpPr>
            <a:cxnSpLocks/>
          </p:cNvCxnSpPr>
          <p:nvPr/>
        </p:nvCxnSpPr>
        <p:spPr>
          <a:xfrm>
            <a:off x="600897" y="837923"/>
            <a:ext cx="7306049"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5" name="Rectangle 1">
            <a:extLst>
              <a:ext uri="{FF2B5EF4-FFF2-40B4-BE49-F238E27FC236}">
                <a16:creationId xmlns:a16="http://schemas.microsoft.com/office/drawing/2014/main" id="{F2CDB71C-BFBE-2746-D5AA-4BF9E4BC1474}"/>
              </a:ext>
            </a:extLst>
          </p:cNvPr>
          <p:cNvSpPr>
            <a:spLocks noChangeArrowheads="1"/>
          </p:cNvSpPr>
          <p:nvPr/>
        </p:nvSpPr>
        <p:spPr bwMode="auto">
          <a:xfrm>
            <a:off x="1011023" y="3731533"/>
            <a:ext cx="10375509"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36501" bIns="45720" numCol="1" anchor="ctr" anchorCtr="0" compatLnSpc="1">
            <a:prstTxWarp prst="textNoShape">
              <a:avLst/>
            </a:prstTxWarp>
            <a:spAutoFit/>
          </a:bodyPr>
          <a:lstStyle/>
          <a:p>
            <a:pPr marL="285750" indent="-285750" eaLnBrk="0" fontAlgn="base" hangingPunct="0">
              <a:spcBef>
                <a:spcPct val="0"/>
              </a:spcBef>
              <a:spcAft>
                <a:spcPct val="0"/>
              </a:spcAft>
              <a:buFont typeface="Wingdings" panose="05000000000000000000" pitchFamily="2" charset="2"/>
              <a:buChar char="§"/>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270-day follow-up, o</a:t>
            </a:r>
            <a:r>
              <a:rPr lang="en-US" altLang="en-US" sz="2000" dirty="0">
                <a:latin typeface="Calibri" panose="020F0502020204030204" pitchFamily="34" charset="0"/>
                <a:ea typeface="Calibri" panose="020F0502020204030204" pitchFamily="34" charset="0"/>
                <a:cs typeface="Calibri" panose="020F0502020204030204" pitchFamily="34" charset="0"/>
              </a:rPr>
              <a:t>f the 81 </a:t>
            </a:r>
            <a:r>
              <a:rPr kumimoji="0" lang="en-US" altLang="en-US" sz="20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(54%) of survey respondents:</a:t>
            </a:r>
          </a:p>
          <a:p>
            <a:pPr marL="742950" lvl="1" indent="-285750" eaLnBrk="0" fontAlgn="base" hangingPunct="0">
              <a:spcBef>
                <a:spcPts val="600"/>
              </a:spcBef>
              <a:spcAft>
                <a:spcPct val="0"/>
              </a:spcAft>
              <a:buFont typeface="Courier New" panose="02070309020205020404" pitchFamily="49" charset="0"/>
              <a:buChar char="o"/>
            </a:pPr>
            <a:r>
              <a:rPr kumimoji="0" lang="en-US" altLang="en-US" sz="20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62 (77%) reported using other opioids on &lt;10% of days between 1 – 270</a:t>
            </a:r>
          </a:p>
          <a:p>
            <a:pPr marL="742950" lvl="1" indent="-285750" eaLnBrk="0" fontAlgn="base" hangingPunct="0">
              <a:spcAft>
                <a:spcPct val="0"/>
              </a:spcAft>
              <a:buFont typeface="Courier New" panose="02070309020205020404" pitchFamily="49" charset="0"/>
              <a:buChar char="o"/>
            </a:pPr>
            <a:r>
              <a:rPr lang="en-US" altLang="en-US" sz="2000" dirty="0">
                <a:latin typeface="Calibri" panose="020F0502020204030204" pitchFamily="34" charset="0"/>
                <a:ea typeface="Calibri" panose="020F0502020204030204" pitchFamily="34" charset="0"/>
                <a:cs typeface="Calibri" panose="020F0502020204030204" pitchFamily="34" charset="0"/>
              </a:rPr>
              <a:t>No significant differences between study arms </a:t>
            </a:r>
            <a:endParaRPr kumimoji="0" lang="en-US" altLang="en-US" sz="20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285750" indent="-285750" eaLnBrk="0" fontAlgn="base" hangingPunct="0">
              <a:spcBef>
                <a:spcPts val="1800"/>
              </a:spcBef>
              <a:spcAft>
                <a:spcPct val="0"/>
              </a:spcAft>
              <a:buFont typeface="Wingdings" panose="05000000000000000000" pitchFamily="2" charset="2"/>
              <a:buChar char="§"/>
            </a:pPr>
            <a:r>
              <a:rPr lang="en-US" altLang="en-US" sz="2000" dirty="0">
                <a:latin typeface="Calibri" panose="020F0502020204030204" pitchFamily="34" charset="0"/>
                <a:ea typeface="Calibri" panose="020F0502020204030204" pitchFamily="34" charset="0"/>
                <a:cs typeface="Calibri" panose="020F0502020204030204" pitchFamily="34" charset="0"/>
              </a:rPr>
              <a:t>90-day follow-up:  No significant differences</a:t>
            </a:r>
          </a:p>
          <a:p>
            <a:pPr marL="285750" indent="-285750" eaLnBrk="0" fontAlgn="base" hangingPunct="0">
              <a:spcBef>
                <a:spcPts val="1800"/>
              </a:spcBef>
              <a:spcAft>
                <a:spcPct val="0"/>
              </a:spcAft>
              <a:buFont typeface="Wingdings" panose="05000000000000000000" pitchFamily="2" charset="2"/>
              <a:buChar char="§"/>
            </a:pPr>
            <a:r>
              <a:rPr lang="en-US" altLang="en-US" sz="2000" dirty="0">
                <a:latin typeface="Calibri" panose="020F0502020204030204" pitchFamily="34" charset="0"/>
                <a:ea typeface="Calibri" panose="020F0502020204030204" pitchFamily="34" charset="0"/>
                <a:cs typeface="Calibri" panose="020F0502020204030204" pitchFamily="34" charset="0"/>
              </a:rPr>
              <a:t>30-day follow-up:  Proportion of participants who reported other opioid use on &lt;10% of days was significantly lower in home and telehealth induction compared to office induction </a:t>
            </a:r>
            <a:br>
              <a:rPr lang="en-US" altLang="en-US" sz="2000" dirty="0">
                <a:latin typeface="Calibri" panose="020F0502020204030204" pitchFamily="34" charset="0"/>
                <a:ea typeface="Calibri" panose="020F0502020204030204" pitchFamily="34" charset="0"/>
                <a:cs typeface="Calibri" panose="020F0502020204030204" pitchFamily="34" charset="0"/>
              </a:rPr>
            </a:br>
            <a:r>
              <a:rPr lang="fr-FR" b="0" u="none" strike="noStrike" baseline="0" dirty="0">
                <a:latin typeface="Calibri" panose="020F0502020204030204" pitchFamily="34" charset="0"/>
                <a:ea typeface="Calibri" panose="020F0502020204030204" pitchFamily="34" charset="0"/>
                <a:cs typeface="Calibri" panose="020F0502020204030204" pitchFamily="34" charset="0"/>
              </a:rPr>
              <a:t>(OR = 0.06, 95% CI = 0 - 0.98; OR = 0.06, 95% CI = 0 - 0.8, respectively)</a:t>
            </a:r>
            <a:endParaRPr kumimoji="0" lang="en-US" altLang="en-US" b="0" strike="noStrike" cap="none" normalizeH="0" baseline="0" dirty="0">
              <a:ln>
                <a:noFill/>
              </a:ln>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11C3906-E405-2DB6-B5D8-58D08F760ECE}"/>
              </a:ext>
            </a:extLst>
          </p:cNvPr>
          <p:cNvSpPr txBox="1"/>
          <p:nvPr/>
        </p:nvSpPr>
        <p:spPr>
          <a:xfrm>
            <a:off x="878020" y="1401232"/>
            <a:ext cx="9800403" cy="1554272"/>
          </a:xfrm>
          <a:prstGeom prst="rect">
            <a:avLst/>
          </a:prstGeom>
          <a:noFill/>
        </p:spPr>
        <p:txBody>
          <a:bodyPr wrap="square">
            <a:spAutoFit/>
          </a:bodyPr>
          <a:lstStyle/>
          <a:p>
            <a:pPr marL="342900" indent="-342900" eaLnBrk="0" fontAlgn="base" hangingPunct="0">
              <a:spcBef>
                <a:spcPct val="0"/>
              </a:spcBef>
              <a:spcAft>
                <a:spcPct val="0"/>
              </a:spcAft>
              <a:buFont typeface="Wingdings" panose="05000000000000000000" pitchFamily="2" charset="2"/>
              <a:buChar char="§"/>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270-day follow-up, o</a:t>
            </a:r>
            <a:r>
              <a:rPr lang="en-US" altLang="en-US" sz="2000" dirty="0">
                <a:latin typeface="Calibri" panose="020F0502020204030204" pitchFamily="34" charset="0"/>
                <a:ea typeface="Calibri" panose="020F0502020204030204" pitchFamily="34" charset="0"/>
                <a:cs typeface="Calibri" panose="020F0502020204030204" pitchFamily="34" charset="0"/>
              </a:rPr>
              <a:t>f the 81 </a:t>
            </a:r>
            <a:r>
              <a:rPr kumimoji="0" lang="en-US" altLang="en-US" sz="20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(54%) of survey respondents:</a:t>
            </a:r>
          </a:p>
          <a:p>
            <a:pPr marL="800100" lvl="1" indent="-342900" eaLnBrk="0" fontAlgn="base" hangingPunct="0">
              <a:spcBef>
                <a:spcPts val="600"/>
              </a:spcBef>
              <a:spcAft>
                <a:spcPct val="0"/>
              </a:spcAft>
              <a:buFont typeface="Courier New" panose="02070309020205020404" pitchFamily="49" charset="0"/>
              <a:buChar char="o"/>
            </a:pPr>
            <a:r>
              <a:rPr lang="en-US" altLang="en-US" sz="2000" dirty="0">
                <a:latin typeface="Calibri" panose="020F0502020204030204" pitchFamily="34" charset="0"/>
                <a:ea typeface="Calibri" panose="020F0502020204030204" pitchFamily="34" charset="0"/>
                <a:cs typeface="Calibri" panose="020F0502020204030204" pitchFamily="34" charset="0"/>
              </a:rPr>
              <a:t>56 (69%)</a:t>
            </a:r>
            <a:r>
              <a:rPr kumimoji="0" lang="en-US" altLang="en-US" sz="20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reported using buprenorphine on &gt;80% of days between 1 – 270</a:t>
            </a:r>
          </a:p>
          <a:p>
            <a:pPr marL="800100" lvl="1" indent="-342900" eaLnBrk="0" fontAlgn="base" hangingPunct="0">
              <a:spcAft>
                <a:spcPct val="0"/>
              </a:spcAft>
              <a:buFont typeface="Courier New" panose="02070309020205020404" pitchFamily="49" charset="0"/>
              <a:buChar char="o"/>
            </a:pPr>
            <a:r>
              <a:rPr lang="en-US" altLang="en-US" sz="2000" dirty="0">
                <a:latin typeface="Calibri" panose="020F0502020204030204" pitchFamily="34" charset="0"/>
                <a:ea typeface="Calibri" panose="020F0502020204030204" pitchFamily="34" charset="0"/>
                <a:cs typeface="Calibri" panose="020F0502020204030204" pitchFamily="34" charset="0"/>
              </a:rPr>
              <a:t>No significant differences between study arms </a:t>
            </a:r>
          </a:p>
          <a:p>
            <a:pPr marL="342900" indent="-342900" eaLnBrk="0" fontAlgn="base" hangingPunct="0">
              <a:spcBef>
                <a:spcPts val="1200"/>
              </a:spcBef>
              <a:spcAft>
                <a:spcPct val="0"/>
              </a:spcAft>
              <a:buFont typeface="Wingdings" panose="05000000000000000000" pitchFamily="2" charset="2"/>
              <a:buChar char="§"/>
            </a:pPr>
            <a:r>
              <a:rPr lang="en-US" altLang="en-US" sz="2000" dirty="0">
                <a:latin typeface="Calibri" panose="020F0502020204030204" pitchFamily="34" charset="0"/>
                <a:ea typeface="Calibri" panose="020F0502020204030204" pitchFamily="34" charset="0"/>
                <a:cs typeface="Calibri" panose="020F0502020204030204" pitchFamily="34" charset="0"/>
              </a:rPr>
              <a:t>90- and 30-day follow-up: No significant differences between study arms</a:t>
            </a:r>
            <a:endParaRPr kumimoji="0" lang="en-US" altLang="en-US" sz="20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72EB8ABA-1EBC-9A3A-44A2-02E4416A00C1}"/>
              </a:ext>
            </a:extLst>
          </p:cNvPr>
          <p:cNvSpPr txBox="1"/>
          <p:nvPr/>
        </p:nvSpPr>
        <p:spPr>
          <a:xfrm>
            <a:off x="600897" y="977156"/>
            <a:ext cx="6096000" cy="461665"/>
          </a:xfrm>
          <a:prstGeom prst="rect">
            <a:avLst/>
          </a:prstGeom>
          <a:noFill/>
        </p:spPr>
        <p:txBody>
          <a:bodyPr wrap="square">
            <a:spAutoFit/>
          </a:bodyPr>
          <a:lstStyle/>
          <a:p>
            <a:r>
              <a:rPr kumimoji="0" lang="en-US" altLang="en-US" sz="24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of Days Using Buprenorphine</a:t>
            </a:r>
            <a:endParaRPr lang="en-US" sz="2400" dirty="0"/>
          </a:p>
        </p:txBody>
      </p:sp>
      <p:sp>
        <p:nvSpPr>
          <p:cNvPr id="10" name="TextBox 9">
            <a:extLst>
              <a:ext uri="{FF2B5EF4-FFF2-40B4-BE49-F238E27FC236}">
                <a16:creationId xmlns:a16="http://schemas.microsoft.com/office/drawing/2014/main" id="{F50F8698-8A1B-7A7A-C5D2-DD2C34CE5A8E}"/>
              </a:ext>
            </a:extLst>
          </p:cNvPr>
          <p:cNvSpPr txBox="1"/>
          <p:nvPr/>
        </p:nvSpPr>
        <p:spPr>
          <a:xfrm>
            <a:off x="600897" y="3270309"/>
            <a:ext cx="6096000" cy="461665"/>
          </a:xfrm>
          <a:prstGeom prst="rect">
            <a:avLst/>
          </a:prstGeom>
          <a:noFill/>
        </p:spPr>
        <p:txBody>
          <a:bodyPr wrap="square">
            <a:spAutoFit/>
          </a:bodyPr>
          <a:lstStyle/>
          <a:p>
            <a:r>
              <a:rPr kumimoji="0" lang="en-US" altLang="en-US" sz="24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of Days Using Other Opioids</a:t>
            </a:r>
            <a:endParaRPr lang="en-US" sz="2400" dirty="0"/>
          </a:p>
        </p:txBody>
      </p:sp>
    </p:spTree>
    <p:extLst>
      <p:ext uri="{BB962C8B-B14F-4D97-AF65-F5344CB8AC3E}">
        <p14:creationId xmlns:p14="http://schemas.microsoft.com/office/powerpoint/2010/main" val="2301547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513AD-22D3-3F46-0751-24A1AB0D1B5F}"/>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A00C375A-89B4-304D-2E26-0FCF848BD222}"/>
              </a:ext>
            </a:extLst>
          </p:cNvPr>
          <p:cNvSpPr txBox="1">
            <a:spLocks/>
          </p:cNvSpPr>
          <p:nvPr/>
        </p:nvSpPr>
        <p:spPr>
          <a:xfrm>
            <a:off x="600897" y="347734"/>
            <a:ext cx="8010756" cy="5972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spc="0" dirty="0">
                <a:solidFill>
                  <a:srgbClr val="005DA2"/>
                </a:solidFill>
                <a:latin typeface="+mn-lt"/>
                <a:cs typeface="Calibri" panose="020F0502020204030204" pitchFamily="34" charset="0"/>
              </a:rPr>
              <a:t>Conclusions &amp; Implications</a:t>
            </a:r>
            <a:endParaRPr kumimoji="0" lang="en-US" sz="3200" b="1" i="0" u="none" strike="noStrike" kern="1200" cap="none" spc="0" normalizeH="0" noProof="0" dirty="0">
              <a:ln>
                <a:noFill/>
              </a:ln>
              <a:solidFill>
                <a:srgbClr val="005DA2"/>
              </a:solidFill>
              <a:effectLst/>
              <a:highlight>
                <a:srgbClr val="FFFF00"/>
              </a:highlight>
              <a:uLnTx/>
              <a:uFillTx/>
              <a:latin typeface="+mn-lt"/>
              <a:cs typeface="Calibri" panose="020F0502020204030204" pitchFamily="34" charset="0"/>
            </a:endParaRPr>
          </a:p>
        </p:txBody>
      </p:sp>
      <p:sp>
        <p:nvSpPr>
          <p:cNvPr id="8" name="Content Placeholder 5">
            <a:extLst>
              <a:ext uri="{FF2B5EF4-FFF2-40B4-BE49-F238E27FC236}">
                <a16:creationId xmlns:a16="http://schemas.microsoft.com/office/drawing/2014/main" id="{DBF640BF-6657-BB11-26B8-16F924E59E7E}"/>
              </a:ext>
            </a:extLst>
          </p:cNvPr>
          <p:cNvSpPr txBox="1">
            <a:spLocks/>
          </p:cNvSpPr>
          <p:nvPr/>
        </p:nvSpPr>
        <p:spPr>
          <a:xfrm>
            <a:off x="600898" y="1128442"/>
            <a:ext cx="9390828" cy="751048"/>
          </a:xfrm>
          <a:prstGeom prst="rect">
            <a:avLst/>
          </a:prstGeom>
        </p:spPr>
        <p:txBody>
          <a:bodyPr vert="horz" lIns="0" tIns="0" rIns="0" bIns="0" rtlCol="0">
            <a:noAutofit/>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616" indent="-342900">
              <a:spcBef>
                <a:spcPts val="1200"/>
              </a:spcBef>
              <a:spcAft>
                <a:spcPts val="0"/>
              </a:spcAft>
              <a:buClr>
                <a:srgbClr val="00B0F0"/>
              </a:buClr>
              <a:buFont typeface="Wingdings" panose="05000000000000000000" pitchFamily="2" charset="2"/>
              <a:buChar char="§"/>
              <a:defRPr/>
            </a:pPr>
            <a:r>
              <a:rPr lang="en-US" sz="2000" dirty="0">
                <a:solidFill>
                  <a:schemeClr val="tx1"/>
                </a:solidFill>
                <a:latin typeface="Calibri" panose="020F0502020204030204" pitchFamily="34" charset="0"/>
                <a:cs typeface="Calibri" panose="020F0502020204030204" pitchFamily="34" charset="0"/>
              </a:rPr>
              <a:t>HOMER is the largest primary care-based randomized trial with the longest follow-up period of buprenorphine use for MOUD to date. </a:t>
            </a:r>
          </a:p>
        </p:txBody>
      </p:sp>
      <p:sp>
        <p:nvSpPr>
          <p:cNvPr id="3" name="Content Placeholder 5">
            <a:extLst>
              <a:ext uri="{FF2B5EF4-FFF2-40B4-BE49-F238E27FC236}">
                <a16:creationId xmlns:a16="http://schemas.microsoft.com/office/drawing/2014/main" id="{D3606104-91E4-D0FD-FB0F-68D6BBFFD705}"/>
              </a:ext>
            </a:extLst>
          </p:cNvPr>
          <p:cNvSpPr txBox="1">
            <a:spLocks/>
          </p:cNvSpPr>
          <p:nvPr/>
        </p:nvSpPr>
        <p:spPr>
          <a:xfrm>
            <a:off x="600897" y="1879490"/>
            <a:ext cx="10046521" cy="911177"/>
          </a:xfrm>
          <a:prstGeom prst="rect">
            <a:avLst/>
          </a:prstGeom>
        </p:spPr>
        <p:txBody>
          <a:bodyPr vert="horz" lIns="0" tIns="0" rIns="0" bIns="0" rtlCol="0">
            <a:noAutofit/>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616" marR="0" lvl="0" indent="-342900" defTabSz="914400" rtl="0" eaLnBrk="1" fontAlgn="auto" latinLnBrk="0" hangingPunct="1">
              <a:lnSpc>
                <a:spcPct val="100000"/>
              </a:lnSpc>
              <a:spcBef>
                <a:spcPts val="1200"/>
              </a:spcBef>
              <a:spcAft>
                <a:spcPts val="0"/>
              </a:spcAft>
              <a:buClr>
                <a:srgbClr val="00B0F0"/>
              </a:buClr>
              <a:buSzTx/>
              <a:buFont typeface="Wingdings" panose="05000000000000000000" pitchFamily="2" charset="2"/>
              <a:buChar char="§"/>
              <a:tabLst/>
              <a:defRPr/>
            </a:pPr>
            <a:r>
              <a:rPr lang="en-US" sz="2000" dirty="0">
                <a:solidFill>
                  <a:schemeClr val="tx1"/>
                </a:solidFill>
                <a:latin typeface="Calibri" panose="020F0502020204030204" pitchFamily="34" charset="0"/>
                <a:cs typeface="Calibri" panose="020F0502020204030204" pitchFamily="34" charset="0"/>
              </a:rPr>
              <a:t>Diverse primary care practices across the country are providing MOUD. </a:t>
            </a:r>
          </a:p>
          <a:p>
            <a:pPr marL="356616" marR="0" lvl="0" indent="-342900" defTabSz="914400" rtl="0" eaLnBrk="1" fontAlgn="auto" latinLnBrk="0" hangingPunct="1">
              <a:lnSpc>
                <a:spcPct val="100000"/>
              </a:lnSpc>
              <a:spcBef>
                <a:spcPts val="1200"/>
              </a:spcBef>
              <a:spcAft>
                <a:spcPts val="0"/>
              </a:spcAft>
              <a:buClr>
                <a:srgbClr val="00B0F0"/>
              </a:buClr>
              <a:buSzTx/>
              <a:buFont typeface="Wingdings" panose="05000000000000000000" pitchFamily="2" charset="2"/>
              <a:buChar char="§"/>
              <a:tabLst/>
              <a:defRPr/>
            </a:pPr>
            <a:r>
              <a:rPr lang="en-US" sz="2000" dirty="0">
                <a:solidFill>
                  <a:schemeClr val="tx1"/>
                </a:solidFill>
                <a:latin typeface="Calibri" panose="020F0502020204030204" pitchFamily="34" charset="0"/>
                <a:cs typeface="Calibri" panose="020F0502020204030204" pitchFamily="34" charset="0"/>
              </a:rPr>
              <a:t>People with diverse backgrounds seek MOUD from primary care.</a:t>
            </a:r>
          </a:p>
        </p:txBody>
      </p:sp>
      <p:sp>
        <p:nvSpPr>
          <p:cNvPr id="4" name="Content Placeholder 5">
            <a:extLst>
              <a:ext uri="{FF2B5EF4-FFF2-40B4-BE49-F238E27FC236}">
                <a16:creationId xmlns:a16="http://schemas.microsoft.com/office/drawing/2014/main" id="{1796E656-8FB1-4B1E-E8D3-B30852009510}"/>
              </a:ext>
            </a:extLst>
          </p:cNvPr>
          <p:cNvSpPr txBox="1">
            <a:spLocks/>
          </p:cNvSpPr>
          <p:nvPr/>
        </p:nvSpPr>
        <p:spPr>
          <a:xfrm>
            <a:off x="600897" y="2790667"/>
            <a:ext cx="9305104" cy="620659"/>
          </a:xfrm>
          <a:prstGeom prst="rect">
            <a:avLst/>
          </a:prstGeom>
        </p:spPr>
        <p:txBody>
          <a:bodyPr vert="horz" lIns="0" tIns="0" rIns="0" bIns="0" rtlCol="0">
            <a:noAutofit/>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616" marR="0" lvl="0" indent="-342900" defTabSz="914400" rtl="0" eaLnBrk="1" fontAlgn="auto" latinLnBrk="0" hangingPunct="1">
              <a:lnSpc>
                <a:spcPct val="100000"/>
              </a:lnSpc>
              <a:spcBef>
                <a:spcPts val="1200"/>
              </a:spcBef>
              <a:spcAft>
                <a:spcPts val="0"/>
              </a:spcAft>
              <a:buClr>
                <a:srgbClr val="00B0F0"/>
              </a:buClr>
              <a:buSzTx/>
              <a:buFont typeface="Wingdings" panose="05000000000000000000" pitchFamily="2" charset="2"/>
              <a:buChar char="§"/>
              <a:tabLst/>
              <a:defRPr/>
            </a:pPr>
            <a:r>
              <a:rPr lang="en-US" sz="2000" dirty="0">
                <a:solidFill>
                  <a:schemeClr val="tx1"/>
                </a:solidFill>
                <a:latin typeface="Calibri" panose="020F0502020204030204" pitchFamily="34" charset="0"/>
                <a:cs typeface="Calibri" panose="020F0502020204030204" pitchFamily="34" charset="0"/>
              </a:rPr>
              <a:t>No differences in long-term buprenorphine use and other opioid use were detected between induction arms. </a:t>
            </a:r>
          </a:p>
        </p:txBody>
      </p:sp>
      <p:sp>
        <p:nvSpPr>
          <p:cNvPr id="5" name="Content Placeholder 5">
            <a:extLst>
              <a:ext uri="{FF2B5EF4-FFF2-40B4-BE49-F238E27FC236}">
                <a16:creationId xmlns:a16="http://schemas.microsoft.com/office/drawing/2014/main" id="{9FE53E17-BB29-9048-38EA-F70F689093A5}"/>
              </a:ext>
            </a:extLst>
          </p:cNvPr>
          <p:cNvSpPr txBox="1">
            <a:spLocks/>
          </p:cNvSpPr>
          <p:nvPr/>
        </p:nvSpPr>
        <p:spPr>
          <a:xfrm>
            <a:off x="600897" y="3541715"/>
            <a:ext cx="9467028" cy="706435"/>
          </a:xfrm>
          <a:prstGeom prst="rect">
            <a:avLst/>
          </a:prstGeom>
        </p:spPr>
        <p:txBody>
          <a:bodyPr vert="horz" lIns="0" tIns="0" rIns="0" bIns="0" rtlCol="0">
            <a:noAutofit/>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indent="-347472">
              <a:spcBef>
                <a:spcPts val="600"/>
              </a:spcBef>
              <a:spcAft>
                <a:spcPts val="0"/>
              </a:spcAft>
              <a:buClr>
                <a:srgbClr val="00B0F0"/>
              </a:buClr>
              <a:buFont typeface="Wingdings" panose="05000000000000000000" pitchFamily="2" charset="2"/>
              <a:buChar char="§"/>
              <a:defRPr/>
            </a:pPr>
            <a:r>
              <a:rPr lang="en-US" sz="2000" dirty="0">
                <a:solidFill>
                  <a:schemeClr val="tx1"/>
                </a:solidFill>
                <a:latin typeface="Calibri" panose="020F0502020204030204" pitchFamily="34" charset="0"/>
                <a:cs typeface="Calibri" panose="020F0502020204030204" pitchFamily="34" charset="0"/>
              </a:rPr>
              <a:t>Results indicate that patient treatment outcomes will not be better or worse based on induction type alone.  </a:t>
            </a:r>
          </a:p>
        </p:txBody>
      </p:sp>
      <p:cxnSp>
        <p:nvCxnSpPr>
          <p:cNvPr id="6" name="Straight Connector 5">
            <a:extLst>
              <a:ext uri="{FF2B5EF4-FFF2-40B4-BE49-F238E27FC236}">
                <a16:creationId xmlns:a16="http://schemas.microsoft.com/office/drawing/2014/main" id="{0D003AF9-4200-C084-8EAD-8E1678083800}"/>
              </a:ext>
              <a:ext uri="{C183D7F6-B498-43B3-948B-1728B52AA6E4}">
                <adec:decorative xmlns:adec="http://schemas.microsoft.com/office/drawing/2017/decorative" val="1"/>
              </a:ext>
            </a:extLst>
          </p:cNvPr>
          <p:cNvCxnSpPr>
            <a:cxnSpLocks/>
          </p:cNvCxnSpPr>
          <p:nvPr/>
        </p:nvCxnSpPr>
        <p:spPr>
          <a:xfrm>
            <a:off x="600897" y="837923"/>
            <a:ext cx="7306049"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7" name="Content Placeholder 5">
            <a:extLst>
              <a:ext uri="{FF2B5EF4-FFF2-40B4-BE49-F238E27FC236}">
                <a16:creationId xmlns:a16="http://schemas.microsoft.com/office/drawing/2014/main" id="{1FC354A3-74D0-19B8-59A3-9B0CE16D0322}"/>
              </a:ext>
            </a:extLst>
          </p:cNvPr>
          <p:cNvSpPr txBox="1">
            <a:spLocks/>
          </p:cNvSpPr>
          <p:nvPr/>
        </p:nvSpPr>
        <p:spPr>
          <a:xfrm>
            <a:off x="1114425" y="4562566"/>
            <a:ext cx="9637052" cy="1457512"/>
          </a:xfrm>
          <a:prstGeom prst="rect">
            <a:avLst/>
          </a:prstGeom>
        </p:spPr>
        <p:txBody>
          <a:bodyPr vert="horz" lIns="0" tIns="0" rIns="0" bIns="0" rtlCol="0">
            <a:noAutofit/>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0"/>
              </a:spcAft>
              <a:buClr>
                <a:srgbClr val="00B0F0"/>
              </a:buClr>
              <a:buNone/>
              <a:defRPr/>
            </a:pPr>
            <a:r>
              <a:rPr lang="en-US" sz="2800" dirty="0">
                <a:solidFill>
                  <a:schemeClr val="tx1"/>
                </a:solidFill>
                <a:latin typeface="Calibri" panose="020F0502020204030204" pitchFamily="34" charset="0"/>
                <a:cs typeface="Calibri" panose="020F0502020204030204" pitchFamily="34" charset="0"/>
              </a:rPr>
              <a:t>Primary care </a:t>
            </a:r>
            <a:r>
              <a:rPr lang="en-US" sz="2800" u="sng" dirty="0">
                <a:solidFill>
                  <a:schemeClr val="tx1"/>
                </a:solidFill>
                <a:latin typeface="Calibri" panose="020F0502020204030204" pitchFamily="34" charset="0"/>
                <a:cs typeface="Calibri" panose="020F0502020204030204" pitchFamily="34" charset="0"/>
              </a:rPr>
              <a:t>can</a:t>
            </a:r>
            <a:r>
              <a:rPr lang="en-US" sz="2800" dirty="0">
                <a:solidFill>
                  <a:schemeClr val="tx1"/>
                </a:solidFill>
                <a:latin typeface="Calibri" panose="020F0502020204030204" pitchFamily="34" charset="0"/>
                <a:cs typeface="Calibri" panose="020F0502020204030204" pitchFamily="34" charset="0"/>
              </a:rPr>
              <a:t> and </a:t>
            </a:r>
            <a:r>
              <a:rPr lang="en-US" sz="2800" u="sng" dirty="0">
                <a:solidFill>
                  <a:schemeClr val="tx1"/>
                </a:solidFill>
                <a:latin typeface="Calibri" panose="020F0502020204030204" pitchFamily="34" charset="0"/>
                <a:cs typeface="Calibri" panose="020F0502020204030204" pitchFamily="34" charset="0"/>
              </a:rPr>
              <a:t>should</a:t>
            </a:r>
            <a:r>
              <a:rPr lang="en-US" sz="2800" dirty="0">
                <a:solidFill>
                  <a:schemeClr val="tx1"/>
                </a:solidFill>
                <a:latin typeface="Calibri" panose="020F0502020204030204" pitchFamily="34" charset="0"/>
                <a:cs typeface="Calibri" panose="020F0502020204030204" pitchFamily="34" charset="0"/>
              </a:rPr>
              <a:t> offer MOUD using office, home, or telehealth induction approaches – and feel comfortable doing so – to increase access to live-saving care. </a:t>
            </a:r>
          </a:p>
        </p:txBody>
      </p:sp>
    </p:spTree>
    <p:extLst>
      <p:ext uri="{BB962C8B-B14F-4D97-AF65-F5344CB8AC3E}">
        <p14:creationId xmlns:p14="http://schemas.microsoft.com/office/powerpoint/2010/main" val="3768217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A385C-A19B-48F1-80F1-D180897A6D75}"/>
              </a:ext>
            </a:extLst>
          </p:cNvPr>
          <p:cNvSpPr>
            <a:spLocks noGrp="1"/>
          </p:cNvSpPr>
          <p:nvPr>
            <p:ph type="title"/>
          </p:nvPr>
        </p:nvSpPr>
        <p:spPr>
          <a:xfrm>
            <a:off x="839788" y="457200"/>
            <a:ext cx="4718531" cy="998381"/>
          </a:xfrm>
        </p:spPr>
        <p:txBody>
          <a:bodyPr/>
          <a:lstStyle/>
          <a:p>
            <a:r>
              <a:rPr lang="en-US" sz="2600" spc="0" dirty="0"/>
              <a:t>Thank You</a:t>
            </a:r>
            <a:endParaRPr lang="en-US" sz="2600" spc="0" dirty="0">
              <a:solidFill>
                <a:schemeClr val="accent1"/>
              </a:solidFill>
            </a:endParaRPr>
          </a:p>
        </p:txBody>
      </p:sp>
      <p:sp>
        <p:nvSpPr>
          <p:cNvPr id="4" name="Text Placeholder 3">
            <a:extLst>
              <a:ext uri="{FF2B5EF4-FFF2-40B4-BE49-F238E27FC236}">
                <a16:creationId xmlns:a16="http://schemas.microsoft.com/office/drawing/2014/main" id="{B3C781F8-0777-49B1-ADD4-FDB6D2077B0D}"/>
              </a:ext>
            </a:extLst>
          </p:cNvPr>
          <p:cNvSpPr>
            <a:spLocks noGrp="1"/>
          </p:cNvSpPr>
          <p:nvPr>
            <p:ph type="body" sz="half" idx="2"/>
          </p:nvPr>
        </p:nvSpPr>
        <p:spPr>
          <a:xfrm>
            <a:off x="839788" y="2199097"/>
            <a:ext cx="4451403" cy="2269734"/>
          </a:xfrm>
        </p:spPr>
        <p:txBody>
          <a:bodyPr/>
          <a:lstStyle/>
          <a:p>
            <a:pPr>
              <a:lnSpc>
                <a:spcPct val="120000"/>
              </a:lnSpc>
              <a:spcBef>
                <a:spcPts val="0"/>
              </a:spcBef>
            </a:pPr>
            <a:r>
              <a:rPr lang="en-US" sz="1400" u="sng" dirty="0">
                <a:cs typeface="Calibri" panose="020F0502020204030204" pitchFamily="34" charset="0"/>
              </a:rPr>
              <a:t>Linda Zittleman, MSPH</a:t>
            </a:r>
            <a:r>
              <a:rPr lang="en-US" sz="1400" dirty="0">
                <a:cs typeface="Calibri" panose="020F0502020204030204" pitchFamily="34" charset="0"/>
              </a:rPr>
              <a:t> (co-Principal Investigator)</a:t>
            </a:r>
          </a:p>
          <a:p>
            <a:pPr>
              <a:lnSpc>
                <a:spcPct val="120000"/>
              </a:lnSpc>
              <a:spcBef>
                <a:spcPts val="0"/>
              </a:spcBef>
            </a:pPr>
            <a:r>
              <a:rPr lang="en-US" sz="1400" dirty="0">
                <a:cs typeface="Calibri" panose="020F0502020204030204" pitchFamily="34" charset="0"/>
              </a:rPr>
              <a:t>CU Department of Family Medicine</a:t>
            </a:r>
          </a:p>
          <a:p>
            <a:pPr>
              <a:lnSpc>
                <a:spcPct val="120000"/>
              </a:lnSpc>
              <a:spcBef>
                <a:spcPts val="0"/>
              </a:spcBef>
            </a:pPr>
            <a:r>
              <a:rPr lang="en-US" sz="1400" dirty="0">
                <a:solidFill>
                  <a:schemeClr val="accent1"/>
                </a:solidFill>
                <a:cs typeface="Calibri" panose="020F0502020204030204" pitchFamily="34" charset="0"/>
                <a:hlinkClick r:id="rId2">
                  <a:extLst>
                    <a:ext uri="{A12FA001-AC4F-418D-AE19-62706E023703}">
                      <ahyp:hlinkClr xmlns:ahyp="http://schemas.microsoft.com/office/drawing/2018/hyperlinkcolor" val="tx"/>
                    </a:ext>
                  </a:extLst>
                </a:hlinkClick>
              </a:rPr>
              <a:t>linda.zittleman@cuanschutz.edu</a:t>
            </a:r>
            <a:r>
              <a:rPr lang="en-US" sz="1400" dirty="0">
                <a:solidFill>
                  <a:schemeClr val="accent1"/>
                </a:solidFill>
                <a:cs typeface="Calibri" panose="020F0502020204030204" pitchFamily="34" charset="0"/>
              </a:rPr>
              <a:t> </a:t>
            </a:r>
          </a:p>
          <a:p>
            <a:pPr>
              <a:lnSpc>
                <a:spcPct val="120000"/>
              </a:lnSpc>
              <a:spcBef>
                <a:spcPts val="0"/>
              </a:spcBef>
            </a:pPr>
            <a:endParaRPr lang="en-US" sz="1400" u="sng" dirty="0">
              <a:cs typeface="Calibri" panose="020F0502020204030204" pitchFamily="34" charset="0"/>
            </a:endParaRPr>
          </a:p>
          <a:p>
            <a:pPr>
              <a:lnSpc>
                <a:spcPct val="120000"/>
              </a:lnSpc>
              <a:spcBef>
                <a:spcPts val="0"/>
              </a:spcBef>
            </a:pPr>
            <a:r>
              <a:rPr lang="en-US" sz="1400" u="sng" dirty="0">
                <a:cs typeface="Calibri" panose="020F0502020204030204" pitchFamily="34" charset="0"/>
              </a:rPr>
              <a:t>Donald Nease Jr., MD</a:t>
            </a:r>
            <a:r>
              <a:rPr lang="en-US" sz="1400" dirty="0">
                <a:cs typeface="Calibri" panose="020F0502020204030204" pitchFamily="34" charset="0"/>
              </a:rPr>
              <a:t> (co-Principal Investigator) </a:t>
            </a:r>
          </a:p>
          <a:p>
            <a:pPr>
              <a:lnSpc>
                <a:spcPct val="120000"/>
              </a:lnSpc>
              <a:spcBef>
                <a:spcPts val="0"/>
              </a:spcBef>
            </a:pPr>
            <a:r>
              <a:rPr lang="en-US" sz="1400" dirty="0">
                <a:cs typeface="Calibri" panose="020F0502020204030204" pitchFamily="34" charset="0"/>
              </a:rPr>
              <a:t>CU Department of Family Medicine</a:t>
            </a:r>
          </a:p>
          <a:p>
            <a:pPr>
              <a:lnSpc>
                <a:spcPct val="120000"/>
              </a:lnSpc>
              <a:spcBef>
                <a:spcPts val="0"/>
              </a:spcBef>
            </a:pPr>
            <a:r>
              <a:rPr lang="en-US" sz="1400" dirty="0">
                <a:solidFill>
                  <a:schemeClr val="accent1"/>
                </a:solidFill>
                <a:cs typeface="Calibri" panose="020F0502020204030204" pitchFamily="34" charset="0"/>
                <a:hlinkClick r:id="rId3">
                  <a:extLst>
                    <a:ext uri="{A12FA001-AC4F-418D-AE19-62706E023703}">
                      <ahyp:hlinkClr xmlns:ahyp="http://schemas.microsoft.com/office/drawing/2018/hyperlinkcolor" val="tx"/>
                    </a:ext>
                  </a:extLst>
                </a:hlinkClick>
              </a:rPr>
              <a:t>donald.nease@cuanschutz.edu</a:t>
            </a:r>
            <a:endParaRPr lang="en-US" sz="1400" dirty="0">
              <a:solidFill>
                <a:schemeClr val="accent1"/>
              </a:solidFill>
              <a:cs typeface="Calibri" panose="020F0502020204030204" pitchFamily="34" charset="0"/>
            </a:endParaRPr>
          </a:p>
        </p:txBody>
      </p:sp>
      <p:pic>
        <p:nvPicPr>
          <p:cNvPr id="7" name="Graphic 6" descr="World">
            <a:extLst>
              <a:ext uri="{FF2B5EF4-FFF2-40B4-BE49-F238E27FC236}">
                <a16:creationId xmlns:a16="http://schemas.microsoft.com/office/drawing/2014/main" id="{FABDDF6C-A617-4DA8-A60A-B91F67D46EE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4137" y="5115297"/>
            <a:ext cx="312399" cy="312399"/>
          </a:xfrm>
          <a:prstGeom prst="rect">
            <a:avLst/>
          </a:prstGeom>
        </p:spPr>
      </p:pic>
      <p:sp>
        <p:nvSpPr>
          <p:cNvPr id="8" name="Text Placeholder 18">
            <a:extLst>
              <a:ext uri="{FF2B5EF4-FFF2-40B4-BE49-F238E27FC236}">
                <a16:creationId xmlns:a16="http://schemas.microsoft.com/office/drawing/2014/main" id="{A823F0E1-7917-4758-BD5F-4C390F367394}"/>
              </a:ext>
            </a:extLst>
          </p:cNvPr>
          <p:cNvSpPr txBox="1">
            <a:spLocks/>
          </p:cNvSpPr>
          <p:nvPr/>
        </p:nvSpPr>
        <p:spPr bwMode="gray">
          <a:xfrm>
            <a:off x="1059398" y="5140576"/>
            <a:ext cx="3829388" cy="261843"/>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accent1"/>
                </a:solidFill>
                <a:hlinkClick r:id="rId6">
                  <a:extLst>
                    <a:ext uri="{A12FA001-AC4F-418D-AE19-62706E023703}">
                      <ahyp:hlinkClr xmlns:ahyp="http://schemas.microsoft.com/office/drawing/2018/hyperlinkcolor" val="tx"/>
                    </a:ext>
                  </a:extLst>
                </a:hlinkClick>
              </a:rPr>
              <a:t>https://medschool.cuanschutz.edu/homer</a:t>
            </a:r>
            <a:endParaRPr lang="en-US" sz="1600" dirty="0">
              <a:solidFill>
                <a:schemeClr val="accent1"/>
              </a:solidFill>
              <a:hlinkClick r:id="rId7">
                <a:extLst>
                  <a:ext uri="{A12FA001-AC4F-418D-AE19-62706E023703}">
                    <ahyp:hlinkClr xmlns:ahyp="http://schemas.microsoft.com/office/drawing/2018/hyperlinkcolor" val="tx"/>
                  </a:ext>
                </a:extLst>
              </a:hlinkClick>
            </a:endParaRPr>
          </a:p>
        </p:txBody>
      </p:sp>
      <p:pic>
        <p:nvPicPr>
          <p:cNvPr id="3" name="Picture 2">
            <a:extLst>
              <a:ext uri="{FF2B5EF4-FFF2-40B4-BE49-F238E27FC236}">
                <a16:creationId xmlns:a16="http://schemas.microsoft.com/office/drawing/2014/main" id="{86927AA7-BC25-E4F3-F171-9A1D0CDB479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634791" y="1143000"/>
            <a:ext cx="2732440" cy="722699"/>
          </a:xfrm>
          <a:prstGeom prst="rect">
            <a:avLst/>
          </a:prstGeom>
        </p:spPr>
      </p:pic>
      <p:cxnSp>
        <p:nvCxnSpPr>
          <p:cNvPr id="9" name="Straight Connector 8">
            <a:extLst>
              <a:ext uri="{FF2B5EF4-FFF2-40B4-BE49-F238E27FC236}">
                <a16:creationId xmlns:a16="http://schemas.microsoft.com/office/drawing/2014/main" id="{9E594C18-3BB6-7994-8D0E-5C30F6FD9EC0}"/>
              </a:ext>
            </a:extLst>
          </p:cNvPr>
          <p:cNvCxnSpPr>
            <a:cxnSpLocks/>
          </p:cNvCxnSpPr>
          <p:nvPr/>
        </p:nvCxnSpPr>
        <p:spPr>
          <a:xfrm>
            <a:off x="5825448" y="893852"/>
            <a:ext cx="0" cy="488022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4">
            <a:extLst>
              <a:ext uri="{FF2B5EF4-FFF2-40B4-BE49-F238E27FC236}">
                <a16:creationId xmlns:a16="http://schemas.microsoft.com/office/drawing/2014/main" id="{8370CAE0-E35C-4182-7753-4E8DB5F20614}"/>
              </a:ext>
            </a:extLst>
          </p:cNvPr>
          <p:cNvSpPr txBox="1">
            <a:spLocks/>
          </p:cNvSpPr>
          <p:nvPr/>
        </p:nvSpPr>
        <p:spPr>
          <a:xfrm>
            <a:off x="6092578" y="2415282"/>
            <a:ext cx="5691882" cy="3185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0" i="0" dirty="0">
                <a:solidFill>
                  <a:srgbClr val="192C49"/>
                </a:solidFill>
                <a:effectLst/>
                <a:latin typeface="Poppins" panose="00000500000000000000" pitchFamily="2" charset="0"/>
              </a:rPr>
              <a:t>“But you, brave and adept from this day on . . . there’s hope that you will reach your goal . . . the journey that stirs you now is not far off.”</a:t>
            </a:r>
            <a:endParaRPr lang="en-US" sz="2800" b="0" i="0" dirty="0">
              <a:solidFill>
                <a:srgbClr val="192C49"/>
              </a:solidFill>
              <a:effectLst/>
              <a:latin typeface="Nyala" panose="020B0604020202020204"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u="none" strike="noStrike" kern="1200" cap="none" spc="0" normalizeH="0" noProof="0" dirty="0">
              <a:ln>
                <a:noFill/>
              </a:ln>
              <a:solidFill>
                <a:srgbClr val="192C49"/>
              </a:solidFill>
              <a:uLnTx/>
              <a:uFillTx/>
              <a:latin typeface="Nyala" panose="020B0604020202020204" pitchFamily="2" charset="0"/>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noProof="0" dirty="0">
                <a:ln>
                  <a:noFill/>
                </a:ln>
                <a:solidFill>
                  <a:prstClr val="black">
                    <a:lumMod val="75000"/>
                    <a:lumOff val="25000"/>
                  </a:prstClr>
                </a:solidFill>
                <a:effectLst/>
                <a:uLnTx/>
                <a:uFillTx/>
                <a:latin typeface="Nyala" panose="020B0604020202020204" pitchFamily="2" charset="0"/>
              </a:rPr>
              <a:t>- from The Odyssey by Homer</a:t>
            </a:r>
          </a:p>
        </p:txBody>
      </p:sp>
    </p:spTree>
    <p:extLst>
      <p:ext uri="{BB962C8B-B14F-4D97-AF65-F5344CB8AC3E}">
        <p14:creationId xmlns:p14="http://schemas.microsoft.com/office/powerpoint/2010/main" val="181645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051AA-4AA0-4D01-24BD-2C90FF091BE5}"/>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133BF9C7-572D-56DC-CAC5-97518F6E173C}"/>
              </a:ext>
            </a:extLst>
          </p:cNvPr>
          <p:cNvSpPr txBox="1">
            <a:spLocks/>
          </p:cNvSpPr>
          <p:nvPr/>
        </p:nvSpPr>
        <p:spPr>
          <a:xfrm>
            <a:off x="3286835" y="328913"/>
            <a:ext cx="6232263" cy="4320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noProof="0" dirty="0">
              <a:ln>
                <a:noFill/>
              </a:ln>
              <a:solidFill>
                <a:srgbClr val="005DA2"/>
              </a:solidFill>
              <a:effectLst/>
              <a:uLnTx/>
              <a:uFillTx/>
              <a:latin typeface="+mn-lt"/>
              <a:ea typeface="+mj-ea"/>
              <a:cs typeface="+mj-cs"/>
            </a:endParaRPr>
          </a:p>
        </p:txBody>
      </p:sp>
      <p:sp>
        <p:nvSpPr>
          <p:cNvPr id="7" name="Rectangle 6">
            <a:extLst>
              <a:ext uri="{FF2B5EF4-FFF2-40B4-BE49-F238E27FC236}">
                <a16:creationId xmlns:a16="http://schemas.microsoft.com/office/drawing/2014/main" id="{CBA6F9B7-3EC1-FC15-CF25-88517F8E6672}"/>
              </a:ext>
            </a:extLst>
          </p:cNvPr>
          <p:cNvSpPr/>
          <p:nvPr/>
        </p:nvSpPr>
        <p:spPr>
          <a:xfrm>
            <a:off x="626080" y="608136"/>
            <a:ext cx="6225271" cy="523220"/>
          </a:xfrm>
          <a:prstGeom prst="rect">
            <a:avLst/>
          </a:prstGeom>
        </p:spPr>
        <p:txBody>
          <a:bodyPr wrap="square">
            <a:spAutoFit/>
          </a:bodyPr>
          <a:lstStyle/>
          <a:p>
            <a:r>
              <a:rPr lang="en-US" sz="2800" b="1" dirty="0">
                <a:solidFill>
                  <a:srgbClr val="005DA2"/>
                </a:solidFill>
                <a:latin typeface="Calibri" panose="020F0502020204030204" pitchFamily="34" charset="0"/>
                <a:cs typeface="Calibri" panose="020F0502020204030204" pitchFamily="34" charset="0"/>
              </a:rPr>
              <a:t>Disclosures</a:t>
            </a:r>
            <a:endParaRPr lang="en-US" sz="2800" b="1" dirty="0">
              <a:solidFill>
                <a:srgbClr val="005DA2"/>
              </a:solidFill>
            </a:endParaRPr>
          </a:p>
        </p:txBody>
      </p:sp>
      <p:sp>
        <p:nvSpPr>
          <p:cNvPr id="6" name="TextBox 5">
            <a:extLst>
              <a:ext uri="{FF2B5EF4-FFF2-40B4-BE49-F238E27FC236}">
                <a16:creationId xmlns:a16="http://schemas.microsoft.com/office/drawing/2014/main" id="{9071AF63-857F-1393-59CD-4139DD527BA9}"/>
              </a:ext>
            </a:extLst>
          </p:cNvPr>
          <p:cNvSpPr txBox="1"/>
          <p:nvPr/>
        </p:nvSpPr>
        <p:spPr>
          <a:xfrm>
            <a:off x="626080" y="1638028"/>
            <a:ext cx="4755545" cy="369332"/>
          </a:xfrm>
          <a:prstGeom prst="rect">
            <a:avLst/>
          </a:prstGeom>
          <a:noFill/>
        </p:spPr>
        <p:txBody>
          <a:bodyPr wrap="square">
            <a:spAutoFit/>
          </a:bodyPr>
          <a:lstStyle/>
          <a:p>
            <a:pPr>
              <a:spcBef>
                <a:spcPts val="1200"/>
              </a:spcBef>
            </a:pPr>
            <a:r>
              <a:rPr lang="en-US" dirty="0">
                <a:latin typeface="Calibri" panose="020F0502020204030204" pitchFamily="34" charset="0"/>
                <a:cs typeface="Calibri" panose="020F0502020204030204" pitchFamily="34" charset="0"/>
              </a:rPr>
              <a:t>I have no conflicts of interest to disclose.</a:t>
            </a:r>
          </a:p>
        </p:txBody>
      </p:sp>
      <p:cxnSp>
        <p:nvCxnSpPr>
          <p:cNvPr id="4" name="Straight Connector 3">
            <a:extLst>
              <a:ext uri="{FF2B5EF4-FFF2-40B4-BE49-F238E27FC236}">
                <a16:creationId xmlns:a16="http://schemas.microsoft.com/office/drawing/2014/main" id="{1267CE36-7F4B-BF1C-143B-0C14DE17E4C5}"/>
              </a:ext>
              <a:ext uri="{C183D7F6-B498-43B3-948B-1728B52AA6E4}">
                <adec:decorative xmlns:adec="http://schemas.microsoft.com/office/drawing/2017/decorative" val="1"/>
              </a:ext>
            </a:extLst>
          </p:cNvPr>
          <p:cNvCxnSpPr>
            <a:cxnSpLocks/>
          </p:cNvCxnSpPr>
          <p:nvPr/>
        </p:nvCxnSpPr>
        <p:spPr>
          <a:xfrm>
            <a:off x="626080" y="1147903"/>
            <a:ext cx="7306049"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838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BBDCA-33D3-3A62-3159-7116C9BCA620}"/>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77EFCD63-FBF0-D77A-0799-CE7D4FDBA61F}"/>
              </a:ext>
            </a:extLst>
          </p:cNvPr>
          <p:cNvSpPr txBox="1">
            <a:spLocks/>
          </p:cNvSpPr>
          <p:nvPr/>
        </p:nvSpPr>
        <p:spPr>
          <a:xfrm>
            <a:off x="590983" y="1075835"/>
            <a:ext cx="4263590" cy="519299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Augusto Basterrechea (Study Buddy)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David Bauerly (CPAC)</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Liz Bell (Study Buddy)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Alicia Brooks (Study Buddy)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Natalie Buys (Contract Manager)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Fred Crawford (CPAC)</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Kristen Curcija (Study Buddy/Mngt)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Miriam Dickinson (Biostatistician)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Andrea Dreckman (CPAC)</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Maret Felzien (CPAC)</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Doug Fernald (co-Investigator)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Nicole Gastala (Consultant)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Tristan Hall (Analyst)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Lori Heeren (CPAC)</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Camille Hochheimer (Analyst)</a:t>
            </a:r>
          </a:p>
        </p:txBody>
      </p:sp>
      <p:sp>
        <p:nvSpPr>
          <p:cNvPr id="4" name="Title 4">
            <a:extLst>
              <a:ext uri="{FF2B5EF4-FFF2-40B4-BE49-F238E27FC236}">
                <a16:creationId xmlns:a16="http://schemas.microsoft.com/office/drawing/2014/main" id="{5E1E288E-CA41-283F-9C64-B6E117F1DD76}"/>
              </a:ext>
            </a:extLst>
          </p:cNvPr>
          <p:cNvSpPr txBox="1">
            <a:spLocks/>
          </p:cNvSpPr>
          <p:nvPr/>
        </p:nvSpPr>
        <p:spPr>
          <a:xfrm>
            <a:off x="9566030" y="1464607"/>
            <a:ext cx="2360302" cy="480952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And former </a:t>
            </a:r>
            <a:b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b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team members: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Jill Alai (SB)</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Jennifer Ancona (SB)</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Emily Brown (CPAC)</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Jen Carroll (NRN site PI)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Sadie Fritzler (SB)</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Sindy Gonzalez (SB)</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Daijah Jones (SB)</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Ashley Kucera (SB)</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Marlayna Martinez (SB)</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Norah Sanchez (CPAC)</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Christin Sutter (SB)</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endParaRPr>
          </a:p>
        </p:txBody>
      </p:sp>
      <p:sp>
        <p:nvSpPr>
          <p:cNvPr id="5" name="Title 4">
            <a:extLst>
              <a:ext uri="{FF2B5EF4-FFF2-40B4-BE49-F238E27FC236}">
                <a16:creationId xmlns:a16="http://schemas.microsoft.com/office/drawing/2014/main" id="{147BF086-7B59-FC83-E906-73B7E8005CE2}"/>
              </a:ext>
            </a:extLst>
          </p:cNvPr>
          <p:cNvSpPr txBox="1">
            <a:spLocks/>
          </p:cNvSpPr>
          <p:nvPr/>
        </p:nvSpPr>
        <p:spPr>
          <a:xfrm>
            <a:off x="4570898" y="1075835"/>
            <a:ext cx="4263590" cy="500563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Vivian Jiang (Researcher)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Bethany Kwan (co-Investigator)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Joe LeMaster (NRN site PI)</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Cory Lutgen (NRN Project Mngt/Study Buddy)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Brian Manning (Researcher)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Jammie Martinez (CPAC)</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Melanie Murphy (CPAC)</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Don Nease (co-Principal Investigator)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Ben Sofie (Project Manager)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Elizabeth Staton (Technical Writer)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Jack Westfall (co-Investigator)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David Wolff (CPAC)</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Linda Zittleman (co-Principal Investigator)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eiryo" panose="020B0400000000000000" pitchFamily="34" charset="-128"/>
                <a:cs typeface="Calibri" panose="020F0502020204030204" pitchFamily="34" charset="0"/>
              </a:rPr>
              <a:t>Erin Zook (CPAC)</a:t>
            </a:r>
          </a:p>
        </p:txBody>
      </p:sp>
      <p:sp>
        <p:nvSpPr>
          <p:cNvPr id="7" name="TextBox 6">
            <a:extLst>
              <a:ext uri="{FF2B5EF4-FFF2-40B4-BE49-F238E27FC236}">
                <a16:creationId xmlns:a16="http://schemas.microsoft.com/office/drawing/2014/main" id="{D6043DC4-162D-5782-B7BC-EFB1BB5E825C}"/>
              </a:ext>
            </a:extLst>
          </p:cNvPr>
          <p:cNvSpPr txBox="1"/>
          <p:nvPr/>
        </p:nvSpPr>
        <p:spPr>
          <a:xfrm>
            <a:off x="426564" y="154947"/>
            <a:ext cx="6094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500" normalizeH="0" baseline="0" noProof="0" dirty="0">
                <a:ln>
                  <a:noFill/>
                </a:ln>
                <a:solidFill>
                  <a:srgbClr val="005DA2"/>
                </a:solidFill>
                <a:effectLst/>
                <a:uLnTx/>
                <a:uFillTx/>
                <a:latin typeface="Avenir Next LT Pro Demi" panose="020B0704020202020204" pitchFamily="34" charset="0"/>
                <a:ea typeface="Meiryo" panose="020B0400000000000000" pitchFamily="34" charset="-128"/>
                <a:cs typeface="Calibri" panose="020F0502020204030204" pitchFamily="34" charset="0"/>
              </a:rPr>
              <a:t>HOMER Study Team</a:t>
            </a:r>
          </a:p>
        </p:txBody>
      </p:sp>
      <p:sp>
        <p:nvSpPr>
          <p:cNvPr id="8" name="TextBox 7">
            <a:extLst>
              <a:ext uri="{FF2B5EF4-FFF2-40B4-BE49-F238E27FC236}">
                <a16:creationId xmlns:a16="http://schemas.microsoft.com/office/drawing/2014/main" id="{613F5AF5-EE74-E1A7-BE17-D38037154B00}"/>
              </a:ext>
            </a:extLst>
          </p:cNvPr>
          <p:cNvSpPr txBox="1"/>
          <p:nvPr/>
        </p:nvSpPr>
        <p:spPr>
          <a:xfrm>
            <a:off x="6096000" y="6466788"/>
            <a:ext cx="599332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Tahoma"/>
                <a:ea typeface="+mn-ea"/>
                <a:cs typeface="+mn-cs"/>
              </a:rPr>
              <a:t>CPAC = Community and Patient Advisory Council; SB = Study Buddy)</a:t>
            </a:r>
          </a:p>
        </p:txBody>
      </p:sp>
    </p:spTree>
    <p:extLst>
      <p:ext uri="{BB962C8B-B14F-4D97-AF65-F5344CB8AC3E}">
        <p14:creationId xmlns:p14="http://schemas.microsoft.com/office/powerpoint/2010/main" val="49636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A260E-8F96-809F-6B35-5D8832B0451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7872A364-F94E-477A-FDF3-742CE8180C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983244" y="162842"/>
            <a:ext cx="2032398" cy="560404"/>
          </a:xfrm>
          <a:prstGeom prst="rect">
            <a:avLst/>
          </a:prstGeom>
        </p:spPr>
      </p:pic>
      <p:sp>
        <p:nvSpPr>
          <p:cNvPr id="10" name="Content Placeholder 2">
            <a:extLst>
              <a:ext uri="{FF2B5EF4-FFF2-40B4-BE49-F238E27FC236}">
                <a16:creationId xmlns:a16="http://schemas.microsoft.com/office/drawing/2014/main" id="{54E1537C-CC7B-7394-4D73-9B1D7AF43273}"/>
              </a:ext>
            </a:extLst>
          </p:cNvPr>
          <p:cNvSpPr txBox="1">
            <a:spLocks/>
          </p:cNvSpPr>
          <p:nvPr/>
        </p:nvSpPr>
        <p:spPr>
          <a:xfrm>
            <a:off x="394203" y="244221"/>
            <a:ext cx="9200734" cy="668080"/>
          </a:xfrm>
          <a:prstGeom prst="rect">
            <a:avLst/>
          </a:prstGeom>
        </p:spPr>
        <p:txBody>
          <a:bodyPr/>
          <a:lstStyle>
            <a:lvl1pPr marL="308681" indent="-308681" defTabSz="292100">
              <a:spcBef>
                <a:spcPts val="2100"/>
              </a:spcBef>
              <a:buSzPct val="75000"/>
              <a:buChar char="•"/>
              <a:defRPr sz="2500">
                <a:latin typeface="+mn-lt"/>
                <a:ea typeface="+mn-ea"/>
                <a:cs typeface="+mn-cs"/>
                <a:sym typeface="Helvetica Light"/>
              </a:defRPr>
            </a:lvl1pPr>
            <a:lvl2pPr marL="530931" indent="-308681" defTabSz="292100">
              <a:spcBef>
                <a:spcPts val="2100"/>
              </a:spcBef>
              <a:buSzPct val="75000"/>
              <a:buChar char="•"/>
              <a:defRPr sz="2500">
                <a:latin typeface="+mn-lt"/>
                <a:ea typeface="+mn-ea"/>
                <a:cs typeface="+mn-cs"/>
                <a:sym typeface="Helvetica Light"/>
              </a:defRPr>
            </a:lvl2pPr>
            <a:lvl3pPr marL="753181" indent="-308681" defTabSz="292100">
              <a:spcBef>
                <a:spcPts val="2100"/>
              </a:spcBef>
              <a:buSzPct val="75000"/>
              <a:buChar char="•"/>
              <a:defRPr sz="2500">
                <a:latin typeface="+mn-lt"/>
                <a:ea typeface="+mn-ea"/>
                <a:cs typeface="+mn-cs"/>
                <a:sym typeface="Helvetica Light"/>
              </a:defRPr>
            </a:lvl3pPr>
            <a:lvl4pPr marL="975431" indent="-308681" defTabSz="292100">
              <a:spcBef>
                <a:spcPts val="2100"/>
              </a:spcBef>
              <a:buSzPct val="75000"/>
              <a:buChar char="•"/>
              <a:defRPr sz="2500">
                <a:latin typeface="+mn-lt"/>
                <a:ea typeface="+mn-ea"/>
                <a:cs typeface="+mn-cs"/>
                <a:sym typeface="Helvetica Light"/>
              </a:defRPr>
            </a:lvl4pPr>
            <a:lvl5pPr marL="1197681" indent="-308681" defTabSz="292100">
              <a:spcBef>
                <a:spcPts val="2100"/>
              </a:spcBef>
              <a:buSzPct val="75000"/>
              <a:buChar char="•"/>
              <a:defRPr sz="2500">
                <a:latin typeface="+mn-lt"/>
                <a:ea typeface="+mn-ea"/>
                <a:cs typeface="+mn-cs"/>
                <a:sym typeface="Helvetica Light"/>
              </a:defRPr>
            </a:lvl5pPr>
            <a:lvl6pPr marL="1419931" indent="-308681" defTabSz="292100">
              <a:spcBef>
                <a:spcPts val="2100"/>
              </a:spcBef>
              <a:buSzPct val="75000"/>
              <a:buChar char="•"/>
              <a:defRPr sz="2500">
                <a:latin typeface="+mn-lt"/>
                <a:ea typeface="+mn-ea"/>
                <a:cs typeface="+mn-cs"/>
                <a:sym typeface="Helvetica Light"/>
              </a:defRPr>
            </a:lvl6pPr>
            <a:lvl7pPr marL="1642181" indent="-308681" defTabSz="292100">
              <a:spcBef>
                <a:spcPts val="2100"/>
              </a:spcBef>
              <a:buSzPct val="75000"/>
              <a:buChar char="•"/>
              <a:defRPr sz="2500">
                <a:latin typeface="+mn-lt"/>
                <a:ea typeface="+mn-ea"/>
                <a:cs typeface="+mn-cs"/>
                <a:sym typeface="Helvetica Light"/>
              </a:defRPr>
            </a:lvl7pPr>
            <a:lvl8pPr marL="1864431" indent="-308681" defTabSz="292100">
              <a:spcBef>
                <a:spcPts val="2100"/>
              </a:spcBef>
              <a:buSzPct val="75000"/>
              <a:buChar char="•"/>
              <a:defRPr sz="2500">
                <a:latin typeface="+mn-lt"/>
                <a:ea typeface="+mn-ea"/>
                <a:cs typeface="+mn-cs"/>
                <a:sym typeface="Helvetica Light"/>
              </a:defRPr>
            </a:lvl8pPr>
            <a:lvl9pPr marL="2086681" indent="-308681" defTabSz="292100">
              <a:spcBef>
                <a:spcPts val="2100"/>
              </a:spcBef>
              <a:buSzPct val="75000"/>
              <a:buChar char="•"/>
              <a:defRPr sz="2500">
                <a:latin typeface="+mn-lt"/>
                <a:ea typeface="+mn-ea"/>
                <a:cs typeface="+mn-cs"/>
                <a:sym typeface="Helvetica Light"/>
              </a:defRPr>
            </a:lvl9pPr>
          </a:lstStyle>
          <a:p>
            <a:pPr marL="0" indent="0">
              <a:buNone/>
            </a:pPr>
            <a:r>
              <a:rPr lang="en-US" sz="2800" b="1" kern="0" dirty="0">
                <a:solidFill>
                  <a:srgbClr val="005DA2"/>
                </a:solidFill>
                <a:latin typeface="Avenir Next LT Pro Demi" panose="020B0704020202020204" pitchFamily="34" charset="0"/>
                <a:ea typeface="Tahoma" panose="020B0604030504040204" pitchFamily="34" charset="0"/>
                <a:cs typeface="Calibri" panose="020F0502020204030204" pitchFamily="34" charset="0"/>
              </a:rPr>
              <a:t>Context and Rationale for this study (in 2018!)</a:t>
            </a:r>
            <a:endParaRPr lang="en-US" sz="1400" b="1" i="1" kern="0" dirty="0">
              <a:solidFill>
                <a:srgbClr val="FF0000"/>
              </a:solidFill>
              <a:latin typeface="Avenir Next LT Pro Demi" panose="020B0704020202020204" pitchFamily="34" charset="0"/>
              <a:ea typeface="Tahoma" panose="020B0604030504040204" pitchFamily="34" charset="0"/>
              <a:cs typeface="Calibri" panose="020F0502020204030204" pitchFamily="34" charset="0"/>
            </a:endParaRPr>
          </a:p>
        </p:txBody>
      </p:sp>
      <p:sp>
        <p:nvSpPr>
          <p:cNvPr id="11" name="Content Placeholder 5">
            <a:extLst>
              <a:ext uri="{FF2B5EF4-FFF2-40B4-BE49-F238E27FC236}">
                <a16:creationId xmlns:a16="http://schemas.microsoft.com/office/drawing/2014/main" id="{BB3B58FE-9945-C523-F022-ED6A930C0CF6}"/>
              </a:ext>
            </a:extLst>
          </p:cNvPr>
          <p:cNvSpPr txBox="1">
            <a:spLocks/>
          </p:cNvSpPr>
          <p:nvPr/>
        </p:nvSpPr>
        <p:spPr>
          <a:xfrm>
            <a:off x="394202" y="1239938"/>
            <a:ext cx="10520409" cy="5373841"/>
          </a:xfrm>
          <a:prstGeom prst="rect">
            <a:avLst/>
          </a:prstGeom>
        </p:spPr>
        <p:txBody>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1200"/>
              </a:spcAft>
              <a:buClr>
                <a:schemeClr val="tx1"/>
              </a:buClr>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“Induction” = clinical term for the initial phase of treatment with medication for opioid dependence or use disorder (MOUD).</a:t>
            </a:r>
          </a:p>
          <a:p>
            <a:pPr lvl="1">
              <a:spcBef>
                <a:spcPts val="0"/>
              </a:spcBef>
              <a:spcAft>
                <a:spcPts val="0"/>
              </a:spcAft>
              <a:buFont typeface="Courier New" panose="02070309020205020404" pitchFamily="49" charset="0"/>
              <a:buChar char="o"/>
            </a:pPr>
            <a:r>
              <a:rPr lang="en-US" dirty="0">
                <a:solidFill>
                  <a:schemeClr val="tx1"/>
                </a:solidFill>
                <a:latin typeface="Calibri" panose="020F0502020204030204" pitchFamily="34" charset="0"/>
                <a:cs typeface="Calibri" panose="020F0502020204030204" pitchFamily="34" charset="0"/>
              </a:rPr>
              <a:t>Patient stops taking opioids, enters into mild to moderate withdrawal</a:t>
            </a:r>
          </a:p>
          <a:p>
            <a:pPr lvl="1">
              <a:spcBef>
                <a:spcPts val="0"/>
              </a:spcBef>
              <a:spcAft>
                <a:spcPts val="0"/>
              </a:spcAft>
              <a:buFont typeface="Courier New" panose="02070309020205020404" pitchFamily="49" charset="0"/>
              <a:buChar char="o"/>
            </a:pPr>
            <a:r>
              <a:rPr lang="en-US" dirty="0">
                <a:solidFill>
                  <a:schemeClr val="tx1"/>
                </a:solidFill>
                <a:latin typeface="Calibri" panose="020F0502020204030204" pitchFamily="34" charset="0"/>
                <a:cs typeface="Calibri" panose="020F0502020204030204" pitchFamily="34" charset="0"/>
              </a:rPr>
              <a:t>Symptoms assessed (clinical or subjective opiate withdrawal scale)</a:t>
            </a:r>
          </a:p>
          <a:p>
            <a:pPr lvl="1">
              <a:spcBef>
                <a:spcPts val="0"/>
              </a:spcBef>
              <a:spcAft>
                <a:spcPts val="0"/>
              </a:spcAft>
              <a:buFont typeface="Courier New" panose="02070309020205020404" pitchFamily="49" charset="0"/>
              <a:buChar char="o"/>
            </a:pPr>
            <a:r>
              <a:rPr lang="en-US" dirty="0">
                <a:solidFill>
                  <a:schemeClr val="tx1"/>
                </a:solidFill>
                <a:latin typeface="Calibri" panose="020F0502020204030204" pitchFamily="34" charset="0"/>
                <a:cs typeface="Calibri" panose="020F0502020204030204" pitchFamily="34" charset="0"/>
              </a:rPr>
              <a:t>Timing of first dose of medication is determined</a:t>
            </a:r>
          </a:p>
          <a:p>
            <a:pPr lvl="1">
              <a:spcBef>
                <a:spcPts val="0"/>
              </a:spcBef>
              <a:spcAft>
                <a:spcPts val="0"/>
              </a:spcAft>
              <a:buFont typeface="Courier New" panose="02070309020205020404" pitchFamily="49" charset="0"/>
              <a:buChar char="o"/>
            </a:pPr>
            <a:r>
              <a:rPr lang="en-US" dirty="0">
                <a:solidFill>
                  <a:schemeClr val="tx1"/>
                </a:solidFill>
                <a:latin typeface="Calibri" panose="020F0502020204030204" pitchFamily="34" charset="0"/>
                <a:cs typeface="Calibri" panose="020F0502020204030204" pitchFamily="34" charset="0"/>
              </a:rPr>
              <a:t>Subsequent assessment + medication dose repeated 1-3 times</a:t>
            </a:r>
            <a:endParaRPr lang="en-US" sz="1800" dirty="0">
              <a:solidFill>
                <a:schemeClr val="tx1"/>
              </a:solidFill>
              <a:latin typeface="Calibri" panose="020F0502020204030204" pitchFamily="34" charset="0"/>
              <a:cs typeface="Calibri" panose="020F0502020204030204" pitchFamily="34" charset="0"/>
            </a:endParaRPr>
          </a:p>
          <a:p>
            <a:pPr>
              <a:spcBef>
                <a:spcPts val="1800"/>
              </a:spcBef>
              <a:spcAft>
                <a:spcPts val="0"/>
              </a:spcAft>
              <a:buClr>
                <a:schemeClr val="tx1"/>
              </a:buClr>
              <a:buFont typeface="Wingdings" panose="05000000000000000000" pitchFamily="2" charset="2"/>
              <a:buChar char="§"/>
            </a:pPr>
            <a:r>
              <a:rPr lang="en-US" dirty="0">
                <a:solidFill>
                  <a:schemeClr val="tx1"/>
                </a:solidFill>
                <a:latin typeface="Calibri" panose="020F0502020204030204" pitchFamily="34" charset="0"/>
                <a:cs typeface="Calibri" panose="020F0502020204030204" pitchFamily="34" charset="0"/>
              </a:rPr>
              <a:t>Primary care practices can provide treatment for OUD with buprenorphine.</a:t>
            </a:r>
          </a:p>
          <a:p>
            <a:pPr>
              <a:spcBef>
                <a:spcPts val="1800"/>
              </a:spcBef>
              <a:spcAft>
                <a:spcPts val="0"/>
              </a:spcAft>
              <a:buClr>
                <a:schemeClr val="tx1"/>
              </a:buClr>
              <a:buFont typeface="Wingdings" panose="05000000000000000000" pitchFamily="2" charset="2"/>
              <a:buChar char="§"/>
            </a:pPr>
            <a:r>
              <a:rPr lang="en-US" b="1" dirty="0">
                <a:solidFill>
                  <a:schemeClr val="tx1"/>
                </a:solidFill>
                <a:latin typeface="Calibri" panose="020F0502020204030204" pitchFamily="34" charset="0"/>
                <a:cs typeface="Calibri" panose="020F0502020204030204" pitchFamily="34" charset="0"/>
              </a:rPr>
              <a:t>Guideline</a:t>
            </a:r>
            <a:r>
              <a:rPr lang="en-US" dirty="0">
                <a:solidFill>
                  <a:schemeClr val="tx1"/>
                </a:solidFill>
                <a:latin typeface="Calibri" panose="020F0502020204030204" pitchFamily="34" charset="0"/>
                <a:cs typeface="Calibri" panose="020F0502020204030204" pitchFamily="34" charset="0"/>
              </a:rPr>
              <a:t>: Patients receive induction at the office! </a:t>
            </a:r>
            <a:r>
              <a:rPr lang="en-US" i="1" dirty="0">
                <a:solidFill>
                  <a:schemeClr val="tx1"/>
                </a:solidFill>
                <a:latin typeface="Calibri" panose="020F0502020204030204" pitchFamily="34" charset="0"/>
                <a:cs typeface="Calibri" panose="020F0502020204030204" pitchFamily="34" charset="0"/>
              </a:rPr>
              <a:t>But induction at home* and via telehealth were being tried &amp; documented.</a:t>
            </a:r>
          </a:p>
          <a:p>
            <a:pPr>
              <a:spcBef>
                <a:spcPts val="1800"/>
              </a:spcBef>
              <a:spcAft>
                <a:spcPts val="0"/>
              </a:spcAft>
              <a:buClr>
                <a:schemeClr val="tx1"/>
              </a:buClr>
              <a:buFont typeface="Wingdings" panose="05000000000000000000" pitchFamily="2" charset="2"/>
              <a:buChar char="§"/>
            </a:pPr>
            <a:r>
              <a:rPr lang="en-US" b="1" dirty="0">
                <a:solidFill>
                  <a:schemeClr val="tx1"/>
                </a:solidFill>
                <a:latin typeface="Calibri" panose="020F0502020204030204" pitchFamily="34" charset="0"/>
                <a:ea typeface="Segoe UI Historic" panose="020B0502040204020203" pitchFamily="34" charset="0"/>
                <a:cs typeface="Calibri" panose="020F0502020204030204" pitchFamily="34" charset="0"/>
              </a:rPr>
              <a:t>Differences </a:t>
            </a:r>
            <a:r>
              <a:rPr lang="en-US" dirty="0">
                <a:solidFill>
                  <a:schemeClr val="tx1"/>
                </a:solidFill>
                <a:latin typeface="Calibri" panose="020F0502020204030204" pitchFamily="34" charset="0"/>
                <a:ea typeface="Segoe UI Historic" panose="020B0502040204020203" pitchFamily="34" charset="0"/>
                <a:cs typeface="Calibri" panose="020F0502020204030204" pitchFamily="34" charset="0"/>
              </a:rPr>
              <a:t>between what occurs during an induction at the office, at home, or via telehealth might influence a person’s experience, motivation to stay in treatment, and long-term outcomes.</a:t>
            </a:r>
          </a:p>
          <a:p>
            <a:pPr>
              <a:spcBef>
                <a:spcPts val="1800"/>
              </a:spcBef>
              <a:spcAft>
                <a:spcPts val="0"/>
              </a:spcAft>
              <a:buClr>
                <a:schemeClr val="tx1"/>
              </a:buClr>
              <a:buFont typeface="Wingdings" panose="05000000000000000000" pitchFamily="2" charset="2"/>
              <a:buChar char="§"/>
            </a:pPr>
            <a:r>
              <a:rPr lang="en-US" dirty="0">
                <a:solidFill>
                  <a:schemeClr val="tx1"/>
                </a:solidFill>
                <a:latin typeface="Calibri" panose="020F0502020204030204" pitchFamily="34" charset="0"/>
                <a:ea typeface="Segoe UI Historic" panose="020B0502040204020203" pitchFamily="34" charset="0"/>
                <a:cs typeface="Calibri" panose="020F0502020204030204" pitchFamily="34" charset="0"/>
              </a:rPr>
              <a:t>C</a:t>
            </a:r>
            <a:r>
              <a:rPr lang="en-US" dirty="0">
                <a:solidFill>
                  <a:schemeClr val="tx1"/>
                </a:solidFill>
                <a:latin typeface="Calibri" panose="020F0502020204030204" pitchFamily="34" charset="0"/>
                <a:cs typeface="Calibri" panose="020F0502020204030204" pitchFamily="34" charset="0"/>
              </a:rPr>
              <a:t>linicians and staff had </a:t>
            </a:r>
            <a:r>
              <a:rPr lang="en-US" b="1" dirty="0">
                <a:solidFill>
                  <a:schemeClr val="tx1"/>
                </a:solidFill>
                <a:latin typeface="Calibri" panose="020F0502020204030204" pitchFamily="34" charset="0"/>
                <a:cs typeface="Calibri" panose="020F0502020204030204" pitchFamily="34" charset="0"/>
              </a:rPr>
              <a:t>questions</a:t>
            </a:r>
            <a:r>
              <a:rPr lang="en-US" dirty="0">
                <a:solidFill>
                  <a:schemeClr val="tx1"/>
                </a:solidFill>
                <a:latin typeface="Calibri" panose="020F0502020204030204" pitchFamily="34" charset="0"/>
                <a:cs typeface="Calibri" panose="020F0502020204030204" pitchFamily="34" charset="0"/>
              </a:rPr>
              <a:t> about the different induction approaches (</a:t>
            </a:r>
            <a:r>
              <a:rPr lang="en-US" b="1" i="1" dirty="0">
                <a:solidFill>
                  <a:schemeClr val="tx1"/>
                </a:solidFill>
                <a:latin typeface="Calibri" panose="020F0502020204030204" pitchFamily="34" charset="0"/>
                <a:cs typeface="Calibri" panose="020F0502020204030204" pitchFamily="34" charset="0"/>
              </a:rPr>
              <a:t>“Which one should I use?”) </a:t>
            </a:r>
            <a:r>
              <a:rPr lang="en-US" dirty="0">
                <a:solidFill>
                  <a:schemeClr val="tx1"/>
                </a:solidFill>
                <a:latin typeface="Calibri" panose="020F0502020204030204" pitchFamily="34" charset="0"/>
                <a:cs typeface="Calibri" panose="020F0502020204030204" pitchFamily="34" charset="0"/>
              </a:rPr>
              <a:t>and </a:t>
            </a:r>
            <a:r>
              <a:rPr lang="en-US" b="1" dirty="0">
                <a:solidFill>
                  <a:schemeClr val="tx1"/>
                </a:solidFill>
                <a:latin typeface="Calibri" panose="020F0502020204030204" pitchFamily="34" charset="0"/>
                <a:cs typeface="Calibri" panose="020F0502020204030204" pitchFamily="34" charset="0"/>
              </a:rPr>
              <a:t>strong beliefs </a:t>
            </a:r>
            <a:r>
              <a:rPr lang="en-US" dirty="0">
                <a:solidFill>
                  <a:schemeClr val="tx1"/>
                </a:solidFill>
                <a:latin typeface="Calibri" panose="020F0502020204030204" pitchFamily="34" charset="0"/>
                <a:cs typeface="Calibri" panose="020F0502020204030204" pitchFamily="34" charset="0"/>
              </a:rPr>
              <a:t>about which one to use despite a lack of evidence (“</a:t>
            </a:r>
            <a:r>
              <a:rPr lang="en-US" b="1" i="1" dirty="0">
                <a:solidFill>
                  <a:schemeClr val="tx1"/>
                </a:solidFill>
                <a:latin typeface="Calibri" panose="020F0502020204030204" pitchFamily="34" charset="0"/>
                <a:cs typeface="Calibri" panose="020F0502020204030204" pitchFamily="34" charset="0"/>
              </a:rPr>
              <a:t>I ONLY do &lt;insert type&gt; inductions!”)</a:t>
            </a: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0" indent="0">
              <a:spcBef>
                <a:spcPts val="0"/>
              </a:spcBef>
              <a:spcAft>
                <a:spcPts val="0"/>
              </a:spcAft>
              <a:buNone/>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marL="0" indent="0">
              <a:spcBef>
                <a:spcPts val="0"/>
              </a:spcBef>
              <a:spcAft>
                <a:spcPts val="0"/>
              </a:spcAft>
              <a:buNone/>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marL="0" indent="0">
              <a:spcBef>
                <a:spcPts val="0"/>
              </a:spcBef>
              <a:spcAft>
                <a:spcPts val="0"/>
              </a:spcAft>
              <a:buNone/>
            </a:pPr>
            <a:r>
              <a:rPr lang="en-US" sz="1400" dirty="0">
                <a:solidFill>
                  <a:schemeClr val="tx1">
                    <a:lumMod val="75000"/>
                    <a:lumOff val="25000"/>
                  </a:schemeClr>
                </a:solidFill>
                <a:latin typeface="Calibri" panose="020F0502020204030204" pitchFamily="34" charset="0"/>
                <a:cs typeface="Calibri" panose="020F0502020204030204" pitchFamily="34" charset="0"/>
              </a:rPr>
              <a:t>*Home or location of patient’s choice other than the practice</a:t>
            </a:r>
          </a:p>
        </p:txBody>
      </p:sp>
      <p:cxnSp>
        <p:nvCxnSpPr>
          <p:cNvPr id="4" name="Straight Connector 3">
            <a:extLst>
              <a:ext uri="{FF2B5EF4-FFF2-40B4-BE49-F238E27FC236}">
                <a16:creationId xmlns:a16="http://schemas.microsoft.com/office/drawing/2014/main" id="{49F76676-149C-B143-F27B-34CA54EB5F3B}"/>
              </a:ext>
              <a:ext uri="{C183D7F6-B498-43B3-948B-1728B52AA6E4}">
                <adec:decorative xmlns:adec="http://schemas.microsoft.com/office/drawing/2017/decorative" val="1"/>
              </a:ext>
            </a:extLst>
          </p:cNvPr>
          <p:cNvCxnSpPr>
            <a:cxnSpLocks/>
          </p:cNvCxnSpPr>
          <p:nvPr/>
        </p:nvCxnSpPr>
        <p:spPr>
          <a:xfrm>
            <a:off x="432000" y="760913"/>
            <a:ext cx="7943723"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09930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28A02673-97A5-E784-DDC5-77A7DD8405AA}"/>
              </a:ext>
            </a:extLst>
          </p:cNvPr>
          <p:cNvSpPr txBox="1">
            <a:spLocks/>
          </p:cNvSpPr>
          <p:nvPr/>
        </p:nvSpPr>
        <p:spPr>
          <a:xfrm>
            <a:off x="3286835" y="328913"/>
            <a:ext cx="6232263" cy="4320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noProof="0" dirty="0">
              <a:ln>
                <a:noFill/>
              </a:ln>
              <a:solidFill>
                <a:srgbClr val="005DA2"/>
              </a:solidFill>
              <a:effectLst/>
              <a:uLnTx/>
              <a:uFillTx/>
              <a:latin typeface="+mn-lt"/>
              <a:ea typeface="+mj-ea"/>
              <a:cs typeface="+mj-cs"/>
            </a:endParaRPr>
          </a:p>
        </p:txBody>
      </p:sp>
      <p:sp>
        <p:nvSpPr>
          <p:cNvPr id="7" name="Rectangle 6">
            <a:extLst>
              <a:ext uri="{FF2B5EF4-FFF2-40B4-BE49-F238E27FC236}">
                <a16:creationId xmlns:a16="http://schemas.microsoft.com/office/drawing/2014/main" id="{CD8D2019-F1B9-46AC-8A3A-C3E97EFD8E58}"/>
              </a:ext>
            </a:extLst>
          </p:cNvPr>
          <p:cNvSpPr/>
          <p:nvPr/>
        </p:nvSpPr>
        <p:spPr>
          <a:xfrm>
            <a:off x="561387" y="221076"/>
            <a:ext cx="6225271" cy="954107"/>
          </a:xfrm>
          <a:prstGeom prst="rect">
            <a:avLst/>
          </a:prstGeom>
        </p:spPr>
        <p:txBody>
          <a:bodyPr wrap="square">
            <a:spAutoFit/>
          </a:bodyPr>
          <a:lstStyle/>
          <a:p>
            <a:r>
              <a:rPr lang="en-US" sz="2800" b="1" i="1" dirty="0">
                <a:solidFill>
                  <a:srgbClr val="005DA2"/>
                </a:solidFill>
                <a:latin typeface="Calibri" panose="020F0502020204030204" pitchFamily="34" charset="0"/>
                <a:cs typeface="Calibri" panose="020F0502020204030204" pitchFamily="34" charset="0"/>
              </a:rPr>
              <a:t>Home vs Office vs Telehealth for Medication Enhanced Recovery</a:t>
            </a:r>
            <a:endParaRPr lang="en-US" sz="2800" b="1" i="1" dirty="0">
              <a:solidFill>
                <a:srgbClr val="005DA2"/>
              </a:solidFill>
            </a:endParaRPr>
          </a:p>
        </p:txBody>
      </p:sp>
      <p:sp>
        <p:nvSpPr>
          <p:cNvPr id="6" name="TextBox 5">
            <a:extLst>
              <a:ext uri="{FF2B5EF4-FFF2-40B4-BE49-F238E27FC236}">
                <a16:creationId xmlns:a16="http://schemas.microsoft.com/office/drawing/2014/main" id="{89717CDF-3F1A-F6E8-9069-F9BBCF430ED5}"/>
              </a:ext>
            </a:extLst>
          </p:cNvPr>
          <p:cNvSpPr txBox="1"/>
          <p:nvPr/>
        </p:nvSpPr>
        <p:spPr>
          <a:xfrm>
            <a:off x="626080" y="3628753"/>
            <a:ext cx="11026632" cy="1938992"/>
          </a:xfrm>
          <a:prstGeom prst="rect">
            <a:avLst/>
          </a:prstGeom>
          <a:noFill/>
        </p:spPr>
        <p:txBody>
          <a:bodyPr wrap="square">
            <a:spAutoFit/>
          </a:bodyPr>
          <a:lstStyle/>
          <a:p>
            <a:pPr marL="285750" indent="-285750">
              <a:spcBef>
                <a:spcPts val="1200"/>
              </a:spcBef>
              <a:buFont typeface="Wingdings" panose="05000000000000000000" pitchFamily="2" charset="2"/>
              <a:buChar char="§"/>
            </a:pPr>
            <a:r>
              <a:rPr lang="en-US" dirty="0">
                <a:latin typeface="Calibri" panose="020F0502020204030204" pitchFamily="34" charset="0"/>
                <a:cs typeface="Calibri" panose="020F0502020204030204" pitchFamily="34" charset="0"/>
              </a:rPr>
              <a:t>Funded by Patient Centered Outcomes Institute (PCORI)</a:t>
            </a:r>
          </a:p>
          <a:p>
            <a:pPr marL="285750" indent="-285750">
              <a:spcBef>
                <a:spcPts val="1200"/>
              </a:spcBef>
              <a:buFont typeface="Wingdings" panose="05000000000000000000" pitchFamily="2" charset="2"/>
              <a:buChar char="§"/>
            </a:pPr>
            <a:r>
              <a:rPr lang="en-US" dirty="0">
                <a:latin typeface="Calibri" panose="020F0502020204030204" pitchFamily="34" charset="0"/>
                <a:cs typeface="Calibri" panose="020F0502020204030204" pitchFamily="34" charset="0"/>
              </a:rPr>
              <a:t>3-year study (July 2020 – June 2023) extended to April 2025</a:t>
            </a:r>
          </a:p>
          <a:p>
            <a:pPr marL="285750" indent="-285750">
              <a:spcBef>
                <a:spcPts val="1200"/>
              </a:spcBef>
              <a:buFont typeface="Wingdings" panose="05000000000000000000" pitchFamily="2" charset="2"/>
              <a:buChar char="§"/>
            </a:pPr>
            <a:r>
              <a:rPr lang="en-US" dirty="0">
                <a:latin typeface="Calibri" panose="020F0502020204030204" pitchFamily="34" charset="0"/>
                <a:cs typeface="Calibri" panose="020F0502020204030204" pitchFamily="34" charset="0"/>
              </a:rPr>
              <a:t>Partnered with a council of clinicians, patients, and other community members to guide all aspects of study</a:t>
            </a:r>
          </a:p>
          <a:p>
            <a:pPr marL="285750" indent="-285750">
              <a:spcBef>
                <a:spcPts val="1200"/>
              </a:spcBef>
              <a:buFont typeface="Wingdings" panose="05000000000000000000" pitchFamily="2" charset="2"/>
              <a:buChar char="§"/>
            </a:pPr>
            <a:r>
              <a:rPr lang="en-US" dirty="0">
                <a:latin typeface="Calibri" panose="020F0502020204030204" pitchFamily="34" charset="0"/>
                <a:cs typeface="Calibri" panose="020F0502020204030204" pitchFamily="34" charset="0"/>
              </a:rPr>
              <a:t>Opportunity for primary care practices to fill the gap in the evidence, inform and advance primary care, and improve patient care</a:t>
            </a:r>
          </a:p>
        </p:txBody>
      </p:sp>
      <p:sp>
        <p:nvSpPr>
          <p:cNvPr id="9" name="Rectangle: Rounded Corners 8">
            <a:extLst>
              <a:ext uri="{FF2B5EF4-FFF2-40B4-BE49-F238E27FC236}">
                <a16:creationId xmlns:a16="http://schemas.microsoft.com/office/drawing/2014/main" id="{D54C1954-2D87-10C3-54A7-60AED679FF0B}"/>
              </a:ext>
            </a:extLst>
          </p:cNvPr>
          <p:cNvSpPr/>
          <p:nvPr/>
        </p:nvSpPr>
        <p:spPr>
          <a:xfrm>
            <a:off x="626080" y="1629672"/>
            <a:ext cx="10492373" cy="1696408"/>
          </a:xfrm>
          <a:prstGeom prst="roundRect">
            <a:avLst/>
          </a:prstGeom>
          <a:noFill/>
          <a:ln w="19050">
            <a:solidFill>
              <a:srgbClr val="D5E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indent="-347472">
              <a:spcBef>
                <a:spcPts val="0"/>
              </a:spcBef>
              <a:spcAft>
                <a:spcPts val="0"/>
              </a:spcAft>
              <a:buClr>
                <a:srgbClr val="005DA2"/>
              </a:buClr>
              <a:buFont typeface="Wingdings" panose="05000000000000000000" pitchFamily="2" charset="2"/>
              <a:buChar char="§"/>
            </a:pPr>
            <a:r>
              <a:rPr kumimoji="0" lang="en-US" sz="2000" b="1" u="none" strike="noStrike" kern="1200" cap="none" spc="0" normalizeH="0" baseline="0" noProof="0" dirty="0">
                <a:ln>
                  <a:noFill/>
                </a:ln>
                <a:solidFill>
                  <a:srgbClr val="005DA2"/>
                </a:solidFill>
                <a:effectLst/>
                <a:uLnTx/>
                <a:uFillTx/>
                <a:latin typeface="Calibri" panose="020F0502020204030204" pitchFamily="34" charset="0"/>
                <a:cs typeface="Calibri" panose="020F0502020204030204" pitchFamily="34" charset="0"/>
              </a:rPr>
              <a:t>Primary Questions:</a:t>
            </a:r>
          </a:p>
          <a:p>
            <a:pPr marL="725805" lvl="2" indent="-274320">
              <a:spcBef>
                <a:spcPts val="600"/>
              </a:spcBef>
              <a:spcAft>
                <a:spcPts val="0"/>
              </a:spcAft>
              <a:buFont typeface="+mj-lt"/>
              <a:buAutoNum type="arabicPeriod"/>
            </a:pPr>
            <a:r>
              <a:rPr lang="en-US" sz="1800" b="1" spc="-1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 treatment outcomes differ by induction</a:t>
            </a:r>
            <a:r>
              <a:rPr lang="en-US" sz="1800" b="1" spc="-2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spc="-15"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method?</a:t>
            </a:r>
            <a:r>
              <a:rPr lang="en-US" sz="1800" b="1" spc="-15"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kumimoji="0" lang="en-US" sz="1800" b="1"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Is one MOUD induction method best?)</a:t>
            </a:r>
            <a:endParaRPr lang="en-US" sz="1800" b="1" dirty="0">
              <a:solidFill>
                <a:schemeClr val="tx1"/>
              </a:solidFill>
              <a:latin typeface="Calibri" panose="020F0502020204030204" pitchFamily="34" charset="0"/>
              <a:cs typeface="Calibri" panose="020F0502020204030204" pitchFamily="34" charset="0"/>
            </a:endParaRPr>
          </a:p>
          <a:p>
            <a:pPr marL="725805" lvl="2" indent="-274320">
              <a:spcBef>
                <a:spcPts val="600"/>
              </a:spcBef>
              <a:spcAft>
                <a:spcPts val="0"/>
              </a:spcAft>
              <a:buClr>
                <a:schemeClr val="tx1"/>
              </a:buClr>
              <a:buFont typeface="+mj-lt"/>
              <a:buAutoNum type="arabicPeriod"/>
            </a:pPr>
            <a:r>
              <a:rPr kumimoji="0" lang="en-US" sz="180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Is there a set of characteristics that I can use to help determine which induction </a:t>
            </a:r>
            <a:r>
              <a:rPr kumimoji="0" lang="en-US" sz="1800" b="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method will be best </a:t>
            </a:r>
            <a:r>
              <a:rPr kumimoji="0" lang="en-US" sz="1800" b="0"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for this patient</a:t>
            </a:r>
            <a:r>
              <a:rPr lang="en-US" sz="1800" dirty="0">
                <a:solidFill>
                  <a:schemeClr val="tx1"/>
                </a:solidFill>
                <a:latin typeface="Calibri" panose="020F0502020204030204" pitchFamily="34" charset="0"/>
                <a:cs typeface="Calibri" panose="020F0502020204030204" pitchFamily="34" charset="0"/>
              </a:rPr>
              <a:t> </a:t>
            </a:r>
            <a:r>
              <a:rPr kumimoji="0" lang="en-US" sz="1800"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in</a:t>
            </a:r>
            <a:r>
              <a:rPr kumimoji="0" lang="en-US" sz="180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front of me right now? </a:t>
            </a:r>
            <a:endParaRPr lang="en-US" dirty="0"/>
          </a:p>
        </p:txBody>
      </p:sp>
      <p:pic>
        <p:nvPicPr>
          <p:cNvPr id="11" name="Picture 10">
            <a:extLst>
              <a:ext uri="{FF2B5EF4-FFF2-40B4-BE49-F238E27FC236}">
                <a16:creationId xmlns:a16="http://schemas.microsoft.com/office/drawing/2014/main" id="{F19DE27B-0225-9BB8-81C8-4E002682ACA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64883" y="318561"/>
            <a:ext cx="2732440" cy="722699"/>
          </a:xfrm>
          <a:prstGeom prst="rect">
            <a:avLst/>
          </a:prstGeom>
        </p:spPr>
      </p:pic>
      <p:cxnSp>
        <p:nvCxnSpPr>
          <p:cNvPr id="4" name="Straight Connector 3">
            <a:extLst>
              <a:ext uri="{FF2B5EF4-FFF2-40B4-BE49-F238E27FC236}">
                <a16:creationId xmlns:a16="http://schemas.microsoft.com/office/drawing/2014/main" id="{0F62FEC9-743A-4BBF-C148-93C301190A2E}"/>
              </a:ext>
              <a:ext uri="{C183D7F6-B498-43B3-948B-1728B52AA6E4}">
                <adec:decorative xmlns:adec="http://schemas.microsoft.com/office/drawing/2017/decorative" val="1"/>
              </a:ext>
            </a:extLst>
          </p:cNvPr>
          <p:cNvCxnSpPr>
            <a:cxnSpLocks/>
          </p:cNvCxnSpPr>
          <p:nvPr/>
        </p:nvCxnSpPr>
        <p:spPr>
          <a:xfrm>
            <a:off x="626080" y="1147903"/>
            <a:ext cx="7306049"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115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2F65B-D113-EAEF-9D1D-941EBF9AB44D}"/>
            </a:ext>
          </a:extLst>
        </p:cNvPr>
        <p:cNvGrpSpPr/>
        <p:nvPr/>
      </p:nvGrpSpPr>
      <p:grpSpPr>
        <a:xfrm>
          <a:off x="0" y="0"/>
          <a:ext cx="0" cy="0"/>
          <a:chOff x="0" y="0"/>
          <a:chExt cx="0" cy="0"/>
        </a:xfrm>
      </p:grpSpPr>
      <p:sp>
        <p:nvSpPr>
          <p:cNvPr id="8" name="Content Placeholder 5">
            <a:extLst>
              <a:ext uri="{FF2B5EF4-FFF2-40B4-BE49-F238E27FC236}">
                <a16:creationId xmlns:a16="http://schemas.microsoft.com/office/drawing/2014/main" id="{81904075-E4B0-8C26-95FA-D19397586093}"/>
              </a:ext>
            </a:extLst>
          </p:cNvPr>
          <p:cNvSpPr txBox="1">
            <a:spLocks/>
          </p:cNvSpPr>
          <p:nvPr/>
        </p:nvSpPr>
        <p:spPr>
          <a:xfrm>
            <a:off x="653300" y="3605115"/>
            <a:ext cx="10009846" cy="1900263"/>
          </a:xfrm>
          <a:prstGeom prst="rect">
            <a:avLst/>
          </a:prstGeom>
        </p:spPr>
        <p:txBody>
          <a:bodyPr vert="horz" lIns="0" tIns="0" rIns="0" bIns="0" rtlCol="0">
            <a:noAutofit/>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marR="0" lvl="0" indent="-342900"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a:pPr>
            <a:r>
              <a:rPr lang="en-US" sz="2400" u="sng" dirty="0">
                <a:solidFill>
                  <a:schemeClr val="tx1"/>
                </a:solidFill>
                <a:latin typeface="Calibri" panose="020F0502020204030204" pitchFamily="34" charset="0"/>
                <a:cs typeface="Calibri" panose="020F0502020204030204" pitchFamily="34" charset="0"/>
              </a:rPr>
              <a:t>Eligible patients</a:t>
            </a:r>
            <a:r>
              <a:rPr lang="en-US" sz="2400" dirty="0">
                <a:solidFill>
                  <a:schemeClr val="tx1"/>
                </a:solidFill>
                <a:latin typeface="Calibri" panose="020F0502020204030204" pitchFamily="34" charset="0"/>
                <a:cs typeface="Calibri" panose="020F0502020204030204" pitchFamily="34" charset="0"/>
              </a:rPr>
              <a:t>: </a:t>
            </a:r>
          </a:p>
          <a:p>
            <a:pPr marL="731520" lvl="1" indent="-274320">
              <a:spcBef>
                <a:spcPts val="600"/>
              </a:spcBef>
              <a:spcAft>
                <a:spcPts val="0"/>
              </a:spcAft>
              <a:buClr>
                <a:schemeClr val="tx1"/>
              </a:buClr>
              <a:buFont typeface="Courier New" panose="02070309020205020404" pitchFamily="49" charset="0"/>
              <a:buChar char="o"/>
              <a:defRPr/>
            </a:pPr>
            <a:r>
              <a:rPr lang="en-US" sz="1800" dirty="0">
                <a:solidFill>
                  <a:schemeClr val="tx1"/>
                </a:solidFill>
                <a:latin typeface="Calibri" panose="020F0502020204030204" pitchFamily="34" charset="0"/>
                <a:cs typeface="Calibri" panose="020F0502020204030204" pitchFamily="34" charset="0"/>
              </a:rPr>
              <a:t>Age 16 or older</a:t>
            </a:r>
          </a:p>
          <a:p>
            <a:pPr marL="731520" lvl="1" indent="-274320">
              <a:spcBef>
                <a:spcPts val="600"/>
              </a:spcBef>
              <a:spcAft>
                <a:spcPts val="0"/>
              </a:spcAft>
              <a:buClr>
                <a:schemeClr val="tx1"/>
              </a:buClr>
              <a:buFont typeface="Courier New" panose="02070309020205020404" pitchFamily="49" charset="0"/>
              <a:buChar char="o"/>
              <a:defRPr/>
            </a:pPr>
            <a:r>
              <a:rPr lang="en-US" sz="1800" dirty="0">
                <a:effectLst/>
                <a:latin typeface="Calibri" panose="020F0502020204030204" pitchFamily="34" charset="0"/>
                <a:ea typeface="Calibri" panose="020F0502020204030204" pitchFamily="34" charset="0"/>
                <a:cs typeface="Calibri" panose="020F0502020204030204" pitchFamily="34" charset="0"/>
              </a:rPr>
              <a:t>With OUD or opioid dependence </a:t>
            </a:r>
          </a:p>
          <a:p>
            <a:pPr marL="731520" lvl="1" indent="-274320">
              <a:spcBef>
                <a:spcPts val="600"/>
              </a:spcBef>
              <a:spcAft>
                <a:spcPts val="0"/>
              </a:spcAft>
              <a:buClr>
                <a:schemeClr val="tx1"/>
              </a:buClr>
              <a:buFont typeface="Courier New" panose="02070309020205020404" pitchFamily="49" charset="0"/>
              <a:buChar char="o"/>
              <a:defRPr/>
            </a:pPr>
            <a:r>
              <a:rPr lang="en-US" sz="1800" dirty="0">
                <a:latin typeface="Calibri" panose="020F0502020204030204" pitchFamily="34" charset="0"/>
                <a:ea typeface="Calibri" panose="020F0502020204030204" pitchFamily="34" charset="0"/>
                <a:cs typeface="Calibri" panose="020F0502020204030204" pitchFamily="34" charset="0"/>
              </a:rPr>
              <a:t>S</a:t>
            </a:r>
            <a:r>
              <a:rPr lang="en-US" sz="1800" dirty="0">
                <a:effectLst/>
                <a:latin typeface="Calibri" panose="020F0502020204030204" pitchFamily="34" charset="0"/>
                <a:ea typeface="Calibri" panose="020F0502020204030204" pitchFamily="34" charset="0"/>
                <a:cs typeface="Calibri" panose="020F0502020204030204" pitchFamily="34" charset="0"/>
              </a:rPr>
              <a:t>eeking treatment with buprenorphine at participating primary care practices</a:t>
            </a:r>
            <a:endParaRPr lang="en-US" sz="1800" dirty="0">
              <a:solidFill>
                <a:schemeClr val="tx1"/>
              </a:solidFill>
              <a:latin typeface="Calibri" panose="020F0502020204030204" pitchFamily="34" charset="0"/>
              <a:cs typeface="Calibri" panose="020F0502020204030204" pitchFamily="34" charset="0"/>
            </a:endParaRPr>
          </a:p>
          <a:p>
            <a:pPr marL="731520" lvl="1" indent="-274320">
              <a:spcBef>
                <a:spcPts val="600"/>
              </a:spcBef>
              <a:spcAft>
                <a:spcPts val="0"/>
              </a:spcAft>
              <a:buClr>
                <a:schemeClr val="tx1"/>
              </a:buClr>
              <a:buFont typeface="Courier New" panose="02070309020205020404" pitchFamily="49" charset="0"/>
              <a:buChar char="o"/>
              <a:defRPr/>
            </a:pPr>
            <a:r>
              <a:rPr lang="en-US" sz="1800" dirty="0">
                <a:solidFill>
                  <a:schemeClr val="tx1"/>
                </a:solidFill>
                <a:latin typeface="Calibri" panose="020F0502020204030204" pitchFamily="34" charset="0"/>
                <a:cs typeface="Calibri" panose="020F0502020204030204" pitchFamily="34" charset="0"/>
              </a:rPr>
              <a:t>Agreed to be randomized to home, office, or telehealth MOUD induction</a:t>
            </a:r>
          </a:p>
        </p:txBody>
      </p:sp>
      <p:cxnSp>
        <p:nvCxnSpPr>
          <p:cNvPr id="3" name="Straight Connector 2">
            <a:extLst>
              <a:ext uri="{FF2B5EF4-FFF2-40B4-BE49-F238E27FC236}">
                <a16:creationId xmlns:a16="http://schemas.microsoft.com/office/drawing/2014/main" id="{ED5F6526-DB92-3579-8F96-F890E24051E0}"/>
              </a:ext>
              <a:ext uri="{C183D7F6-B498-43B3-948B-1728B52AA6E4}">
                <adec:decorative xmlns:adec="http://schemas.microsoft.com/office/drawing/2017/decorative" val="1"/>
              </a:ext>
            </a:extLst>
          </p:cNvPr>
          <p:cNvCxnSpPr>
            <a:cxnSpLocks/>
          </p:cNvCxnSpPr>
          <p:nvPr/>
        </p:nvCxnSpPr>
        <p:spPr>
          <a:xfrm>
            <a:off x="610730" y="794653"/>
            <a:ext cx="7306049"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pic>
        <p:nvPicPr>
          <p:cNvPr id="4" name="Picture 3" descr="Logo&#10;&#10;Description automatically generated">
            <a:extLst>
              <a:ext uri="{FF2B5EF4-FFF2-40B4-BE49-F238E27FC236}">
                <a16:creationId xmlns:a16="http://schemas.microsoft.com/office/drawing/2014/main" id="{1185116F-8D21-6020-5971-EB9E134258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7859" y="1234358"/>
            <a:ext cx="1570089" cy="1097397"/>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D8D75703-D803-46D8-51E4-7CE867A14A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7825" y="2396635"/>
            <a:ext cx="2790642" cy="530769"/>
          </a:xfrm>
          <a:prstGeom prst="rect">
            <a:avLst/>
          </a:prstGeom>
        </p:spPr>
      </p:pic>
      <p:sp>
        <p:nvSpPr>
          <p:cNvPr id="6" name="Content Placeholder 5">
            <a:extLst>
              <a:ext uri="{FF2B5EF4-FFF2-40B4-BE49-F238E27FC236}">
                <a16:creationId xmlns:a16="http://schemas.microsoft.com/office/drawing/2014/main" id="{95031C17-E17B-DDA5-B020-EC93F2C5A009}"/>
              </a:ext>
            </a:extLst>
          </p:cNvPr>
          <p:cNvSpPr txBox="1">
            <a:spLocks/>
          </p:cNvSpPr>
          <p:nvPr/>
        </p:nvSpPr>
        <p:spPr>
          <a:xfrm>
            <a:off x="610730" y="1037192"/>
            <a:ext cx="8657095" cy="2325384"/>
          </a:xfrm>
          <a:prstGeom prst="rect">
            <a:avLst/>
          </a:prstGeom>
        </p:spPr>
        <p:txBody>
          <a:bodyPr vert="horz" lIns="0" tIns="0" rIns="0" bIns="0" rtlCol="0">
            <a:noAutofit/>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marR="0" lvl="0" indent="-347472"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a:pPr>
            <a:r>
              <a:rPr lang="en-US" sz="2400" u="sng" dirty="0">
                <a:solidFill>
                  <a:schemeClr val="tx1"/>
                </a:solidFill>
                <a:latin typeface="Calibri" panose="020F0502020204030204" pitchFamily="34" charset="0"/>
                <a:cs typeface="Calibri" panose="020F0502020204030204" pitchFamily="34" charset="0"/>
              </a:rPr>
              <a:t>Eligible practices</a:t>
            </a:r>
            <a:r>
              <a:rPr lang="en-US" sz="2400" dirty="0">
                <a:solidFill>
                  <a:schemeClr val="tx1"/>
                </a:solidFill>
                <a:latin typeface="Calibri" panose="020F0502020204030204" pitchFamily="34" charset="0"/>
                <a:cs typeface="Calibri" panose="020F0502020204030204" pitchFamily="34" charset="0"/>
              </a:rPr>
              <a:t>:</a:t>
            </a:r>
          </a:p>
          <a:p>
            <a:pPr marL="731520" lvl="1" indent="-274320">
              <a:spcBef>
                <a:spcPts val="600"/>
              </a:spcBef>
              <a:spcAft>
                <a:spcPts val="0"/>
              </a:spcAft>
              <a:buClr>
                <a:schemeClr val="tx1"/>
              </a:buClr>
              <a:buFont typeface="Courier New" panose="02070309020205020404" pitchFamily="49" charset="0"/>
              <a:buChar char="o"/>
              <a:defRPr/>
            </a:pPr>
            <a:r>
              <a:rPr lang="en-US" sz="1800" dirty="0">
                <a:solidFill>
                  <a:schemeClr val="tx1"/>
                </a:solidFill>
                <a:latin typeface="Calibri" panose="020F0502020204030204" pitchFamily="34" charset="0"/>
                <a:cs typeface="Calibri" panose="020F0502020204030204" pitchFamily="34" charset="0"/>
              </a:rPr>
              <a:t>Primary care practices from the State Network of Colorado Ambulatory Practices and Partners and the American Academy of Family Physicians National Research Network at the DARTNet Institute practice-based research networks </a:t>
            </a:r>
          </a:p>
          <a:p>
            <a:pPr marL="731520" lvl="1" indent="-274320">
              <a:spcBef>
                <a:spcPts val="600"/>
              </a:spcBef>
              <a:spcAft>
                <a:spcPts val="0"/>
              </a:spcAft>
              <a:buClr>
                <a:schemeClr val="tx1"/>
              </a:buClr>
              <a:buFont typeface="Courier New" panose="02070309020205020404" pitchFamily="49" charset="0"/>
              <a:buChar char="o"/>
              <a:defRP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a:t>
            </a:r>
            <a:r>
              <a:rPr lang="en-US" sz="1800" dirty="0">
                <a:effectLst/>
                <a:latin typeface="Calibri" panose="020F0502020204030204" pitchFamily="34" charset="0"/>
                <a:ea typeface="Calibri" panose="020F0502020204030204" pitchFamily="34" charset="0"/>
                <a:cs typeface="Calibri" panose="020F0502020204030204" pitchFamily="34" charset="0"/>
              </a:rPr>
              <a:t>t least one prescriber treating patients with OUD with buprenorphine </a:t>
            </a:r>
          </a:p>
          <a:p>
            <a:pPr marL="731520" lvl="1" indent="-274320">
              <a:spcBef>
                <a:spcPts val="600"/>
              </a:spcBef>
              <a:spcAft>
                <a:spcPts val="0"/>
              </a:spcAft>
              <a:buClr>
                <a:schemeClr val="tx1"/>
              </a:buClr>
              <a:buFont typeface="Courier New" panose="02070309020205020404" pitchFamily="49" charset="0"/>
              <a:buChar char="o"/>
              <a:defRPr/>
            </a:pPr>
            <a:r>
              <a:rPr lang="en-US" sz="1800" dirty="0">
                <a:latin typeface="Calibri" panose="020F0502020204030204" pitchFamily="34" charset="0"/>
                <a:ea typeface="Calibri" panose="020F0502020204030204" pitchFamily="34" charset="0"/>
                <a:cs typeface="Calibri" panose="020F0502020204030204" pitchFamily="34" charset="0"/>
              </a:rPr>
              <a:t>Conducted at least one induction with buprenorphine by the time of enrollment</a:t>
            </a:r>
          </a:p>
          <a:p>
            <a:pPr marL="731520" lvl="1" indent="-274320">
              <a:spcBef>
                <a:spcPts val="600"/>
              </a:spcBef>
              <a:spcAft>
                <a:spcPts val="0"/>
              </a:spcAft>
              <a:buClr>
                <a:schemeClr val="tx1"/>
              </a:buClr>
              <a:buFont typeface="Courier New" panose="02070309020205020404" pitchFamily="49" charset="0"/>
              <a:buChar char="o"/>
              <a:defRPr/>
            </a:pPr>
            <a:r>
              <a:rPr kumimoji="0" lang="en-US" sz="180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Ability and willingness to conduct </a:t>
            </a:r>
            <a:r>
              <a:rPr kumimoji="0" lang="en-US" sz="1800" b="1" i="1"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all three</a:t>
            </a:r>
            <a:r>
              <a:rPr kumimoji="0" lang="en-US" sz="180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induction types</a:t>
            </a:r>
          </a:p>
        </p:txBody>
      </p:sp>
      <p:sp>
        <p:nvSpPr>
          <p:cNvPr id="7" name="Title 4">
            <a:extLst>
              <a:ext uri="{FF2B5EF4-FFF2-40B4-BE49-F238E27FC236}">
                <a16:creationId xmlns:a16="http://schemas.microsoft.com/office/drawing/2014/main" id="{3CB862E7-AD6F-AEFF-121A-761972689119}"/>
              </a:ext>
            </a:extLst>
          </p:cNvPr>
          <p:cNvSpPr txBox="1">
            <a:spLocks/>
          </p:cNvSpPr>
          <p:nvPr/>
        </p:nvSpPr>
        <p:spPr>
          <a:xfrm>
            <a:off x="610730" y="351401"/>
            <a:ext cx="9267196" cy="4320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b="1" kern="0" spc="0" dirty="0">
                <a:solidFill>
                  <a:srgbClr val="005DA2"/>
                </a:solidFill>
                <a:latin typeface="Avenir Next LT Pro Demi" panose="020B0704020202020204" pitchFamily="34" charset="0"/>
                <a:ea typeface="Tahoma" panose="020B0604030504040204" pitchFamily="34" charset="0"/>
                <a:cs typeface="Calibri" panose="020F0502020204030204" pitchFamily="34" charset="0"/>
              </a:rPr>
              <a:t>Setting and Participants</a:t>
            </a:r>
            <a:endParaRPr kumimoji="0" lang="en-US" b="1" i="0" u="none" strike="noStrike" kern="1200" cap="none" spc="0" normalizeH="0" noProof="0" dirty="0">
              <a:ln>
                <a:noFill/>
              </a:ln>
              <a:solidFill>
                <a:schemeClr val="accent2">
                  <a:lumMod val="75000"/>
                </a:schemeClr>
              </a:solidFill>
              <a:effectLst/>
              <a:uLnTx/>
              <a:uFillTx/>
              <a:latin typeface="+mn-lt"/>
            </a:endParaRPr>
          </a:p>
        </p:txBody>
      </p:sp>
      <p:sp>
        <p:nvSpPr>
          <p:cNvPr id="9" name="TextBox 8">
            <a:extLst>
              <a:ext uri="{FF2B5EF4-FFF2-40B4-BE49-F238E27FC236}">
                <a16:creationId xmlns:a16="http://schemas.microsoft.com/office/drawing/2014/main" id="{B3C8672F-FB7A-FB5C-5503-12A33FE566D6}"/>
              </a:ext>
            </a:extLst>
          </p:cNvPr>
          <p:cNvSpPr txBox="1"/>
          <p:nvPr/>
        </p:nvSpPr>
        <p:spPr>
          <a:xfrm>
            <a:off x="610730" y="5607337"/>
            <a:ext cx="8057019" cy="646331"/>
          </a:xfrm>
          <a:prstGeom prst="rect">
            <a:avLst/>
          </a:prstGeom>
          <a:noFill/>
        </p:spPr>
        <p:txBody>
          <a:bodyPr wrap="square">
            <a:spAutoFit/>
          </a:bodyPr>
          <a:lstStyle/>
          <a:p>
            <a:pPr marL="347472" lvl="1" indent="-347472">
              <a:spcBef>
                <a:spcPts val="600"/>
              </a:spcBef>
              <a:spcAft>
                <a:spcPts val="0"/>
              </a:spcAft>
              <a:buClr>
                <a:schemeClr val="tx1"/>
              </a:buClr>
              <a:buFont typeface="Wingdings" panose="05000000000000000000" pitchFamily="2" charset="2"/>
              <a:buChar char="§"/>
              <a:defRPr/>
            </a:pPr>
            <a:r>
              <a:rPr lang="en-US" sz="2000" dirty="0">
                <a:solidFill>
                  <a:schemeClr val="tx1"/>
                </a:solidFill>
                <a:latin typeface="Calibri" panose="020F0502020204030204" pitchFamily="34" charset="0"/>
                <a:cs typeface="Calibri" panose="020F0502020204030204" pitchFamily="34" charset="0"/>
              </a:rPr>
              <a:t>Original enrollment goals: </a:t>
            </a:r>
            <a:r>
              <a:rPr lang="en-US" sz="1600" dirty="0">
                <a:solidFill>
                  <a:schemeClr val="tx1"/>
                </a:solidFill>
                <a:latin typeface="Calibri" panose="020F0502020204030204" pitchFamily="34" charset="0"/>
                <a:cs typeface="Calibri" panose="020F0502020204030204" pitchFamily="34" charset="0"/>
              </a:rPr>
              <a:t>100 primary care practices and 1000 patients.  </a:t>
            </a:r>
            <a:br>
              <a:rPr lang="en-US" sz="1600" dirty="0">
                <a:solidFill>
                  <a:schemeClr val="tx1"/>
                </a:solidFill>
                <a:latin typeface="Calibri" panose="020F0502020204030204" pitchFamily="34" charset="0"/>
                <a:cs typeface="Calibri" panose="020F0502020204030204" pitchFamily="34" charset="0"/>
              </a:rPr>
            </a:br>
            <a:r>
              <a:rPr lang="en-US" sz="1600" b="1" dirty="0">
                <a:solidFill>
                  <a:srgbClr val="005DA2"/>
                </a:solidFill>
                <a:latin typeface="Calibri" panose="020F0502020204030204" pitchFamily="34" charset="0"/>
                <a:cs typeface="Calibri" panose="020F0502020204030204" pitchFamily="34" charset="0"/>
              </a:rPr>
              <a:t>Learn more about the challenges and subsequent adjustments made here:  </a:t>
            </a:r>
          </a:p>
        </p:txBody>
      </p:sp>
      <p:sp>
        <p:nvSpPr>
          <p:cNvPr id="10" name="TextBox 9">
            <a:extLst>
              <a:ext uri="{FF2B5EF4-FFF2-40B4-BE49-F238E27FC236}">
                <a16:creationId xmlns:a16="http://schemas.microsoft.com/office/drawing/2014/main" id="{3F3E9944-574C-7A4A-1278-7302D9F8D77C}"/>
              </a:ext>
            </a:extLst>
          </p:cNvPr>
          <p:cNvSpPr txBox="1"/>
          <p:nvPr/>
        </p:nvSpPr>
        <p:spPr>
          <a:xfrm>
            <a:off x="10754472" y="5212991"/>
            <a:ext cx="1303995" cy="584775"/>
          </a:xfrm>
          <a:prstGeom prst="rect">
            <a:avLst/>
          </a:prstGeom>
          <a:noFill/>
        </p:spPr>
        <p:txBody>
          <a:bodyPr wrap="square">
            <a:spAutoFit/>
          </a:bodyPr>
          <a:lstStyle/>
          <a:p>
            <a:pPr marL="0" lvl="1" algn="ctr">
              <a:spcBef>
                <a:spcPts val="600"/>
              </a:spcBef>
              <a:spcAft>
                <a:spcPts val="0"/>
              </a:spcAft>
              <a:buClr>
                <a:srgbClr val="00B0F0"/>
              </a:buClr>
              <a:defRPr/>
            </a:pPr>
            <a:r>
              <a:rPr lang="en-US" sz="1600" b="1" dirty="0">
                <a:solidFill>
                  <a:srgbClr val="005DA2"/>
                </a:solidFill>
                <a:latin typeface="Calibri" panose="020F0502020204030204" pitchFamily="34" charset="0"/>
                <a:cs typeface="Calibri" panose="020F0502020204030204" pitchFamily="34" charset="0"/>
              </a:rPr>
              <a:t>The Odyssey of Homer</a:t>
            </a:r>
          </a:p>
        </p:txBody>
      </p:sp>
      <p:pic>
        <p:nvPicPr>
          <p:cNvPr id="11" name="Picture 10" descr="A qr code on a white background&#10;&#10;AI-generated content may be incorrect.">
            <a:extLst>
              <a:ext uri="{FF2B5EF4-FFF2-40B4-BE49-F238E27FC236}">
                <a16:creationId xmlns:a16="http://schemas.microsoft.com/office/drawing/2014/main" id="{285F5004-CFE1-5D66-47E3-7C7EB7BA05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3981" y="3551996"/>
            <a:ext cx="1334166" cy="1334166"/>
          </a:xfrm>
          <a:prstGeom prst="rect">
            <a:avLst/>
          </a:prstGeom>
        </p:spPr>
      </p:pic>
      <p:sp>
        <p:nvSpPr>
          <p:cNvPr id="12" name="TextBox 11">
            <a:extLst>
              <a:ext uri="{FF2B5EF4-FFF2-40B4-BE49-F238E27FC236}">
                <a16:creationId xmlns:a16="http://schemas.microsoft.com/office/drawing/2014/main" id="{3548D5A5-68D3-7913-DE79-A04EBCA92E78}"/>
              </a:ext>
            </a:extLst>
          </p:cNvPr>
          <p:cNvSpPr txBox="1"/>
          <p:nvPr/>
        </p:nvSpPr>
        <p:spPr>
          <a:xfrm>
            <a:off x="10705530" y="3800893"/>
            <a:ext cx="1136614" cy="830997"/>
          </a:xfrm>
          <a:prstGeom prst="rect">
            <a:avLst/>
          </a:prstGeom>
          <a:noFill/>
        </p:spPr>
        <p:txBody>
          <a:bodyPr wrap="square" rtlCol="0">
            <a:spAutoFit/>
          </a:bodyPr>
          <a:lstStyle/>
          <a:p>
            <a:pPr algn="ctr"/>
            <a:r>
              <a:rPr lang="en-US" sz="1600" b="1" dirty="0">
                <a:solidFill>
                  <a:srgbClr val="005DA2"/>
                </a:solidFill>
                <a:latin typeface="Calibri" panose="020F0502020204030204" pitchFamily="34" charset="0"/>
                <a:ea typeface="Calibri" panose="020F0502020204030204" pitchFamily="34" charset="0"/>
                <a:cs typeface="Calibri" panose="020F0502020204030204" pitchFamily="34" charset="0"/>
              </a:rPr>
              <a:t>HOMER protocol paper</a:t>
            </a:r>
          </a:p>
        </p:txBody>
      </p:sp>
      <p:pic>
        <p:nvPicPr>
          <p:cNvPr id="14" name="Picture 13" descr="A qr code on a white background&#10;&#10;AI-generated content may be incorrect.">
            <a:extLst>
              <a:ext uri="{FF2B5EF4-FFF2-40B4-BE49-F238E27FC236}">
                <a16:creationId xmlns:a16="http://schemas.microsoft.com/office/drawing/2014/main" id="{813A3D39-49FF-3BF2-C5C0-0070B3AC8138}"/>
              </a:ext>
            </a:extLst>
          </p:cNvPr>
          <p:cNvPicPr>
            <a:picLocks noChangeAspect="1"/>
          </p:cNvPicPr>
          <p:nvPr/>
        </p:nvPicPr>
        <p:blipFill>
          <a:blip r:embed="rId6">
            <a:extLst>
              <a:ext uri="{28A0092B-C50C-407E-A947-70E740481C1C}">
                <a14:useLocalDpi xmlns:a14="http://schemas.microsoft.com/office/drawing/2010/main" val="0"/>
              </a:ext>
            </a:extLst>
          </a:blip>
          <a:srcRect l="5525" r="6387"/>
          <a:stretch/>
        </p:blipFill>
        <p:spPr>
          <a:xfrm>
            <a:off x="9673440" y="4897414"/>
            <a:ext cx="1175247" cy="1334166"/>
          </a:xfrm>
          <a:prstGeom prst="rect">
            <a:avLst/>
          </a:prstGeom>
        </p:spPr>
      </p:pic>
    </p:spTree>
    <p:extLst>
      <p:ext uri="{BB962C8B-B14F-4D97-AF65-F5344CB8AC3E}">
        <p14:creationId xmlns:p14="http://schemas.microsoft.com/office/powerpoint/2010/main" val="1063774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04AC147-7B11-9E12-9E61-7D3E28D5C0FB}"/>
              </a:ext>
            </a:extLst>
          </p:cNvPr>
          <p:cNvGraphicFramePr>
            <a:graphicFrameLocks/>
          </p:cNvGraphicFramePr>
          <p:nvPr>
            <p:extLst>
              <p:ext uri="{D42A27DB-BD31-4B8C-83A1-F6EECF244321}">
                <p14:modId xmlns:p14="http://schemas.microsoft.com/office/powerpoint/2010/main" val="4217044769"/>
              </p:ext>
            </p:extLst>
          </p:nvPr>
        </p:nvGraphicFramePr>
        <p:xfrm>
          <a:off x="4740789" y="2214655"/>
          <a:ext cx="8730162" cy="2757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BEE160B1-CE55-812A-4B14-F3F1C911E29B}"/>
              </a:ext>
            </a:extLst>
          </p:cNvPr>
          <p:cNvSpPr/>
          <p:nvPr/>
        </p:nvSpPr>
        <p:spPr>
          <a:xfrm>
            <a:off x="6088692" y="2921050"/>
            <a:ext cx="3348495" cy="24307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a:extLst>
              <a:ext uri="{FF2B5EF4-FFF2-40B4-BE49-F238E27FC236}">
                <a16:creationId xmlns:a16="http://schemas.microsoft.com/office/drawing/2014/main" id="{A2F67011-4EB5-485C-BDF1-447136A59020}"/>
              </a:ext>
            </a:extLst>
          </p:cNvPr>
          <p:cNvSpPr txBox="1">
            <a:spLocks/>
          </p:cNvSpPr>
          <p:nvPr/>
        </p:nvSpPr>
        <p:spPr>
          <a:xfrm>
            <a:off x="7146905" y="1643695"/>
            <a:ext cx="4434364" cy="57096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000" spc="0" dirty="0">
                <a:solidFill>
                  <a:schemeClr val="tx1"/>
                </a:solidFill>
                <a:latin typeface="Avenir Next LT Pro Demi" panose="020B0704020202020204" pitchFamily="34" charset="0"/>
                <a:cs typeface="Calibri" panose="020F0502020204030204" pitchFamily="34" charset="0"/>
              </a:rPr>
              <a:t>Comprehensive Cohort Study Design</a:t>
            </a:r>
            <a:endParaRPr kumimoji="0" lang="en-US" sz="2000" i="0" u="none" strike="noStrike" kern="1200" cap="none" spc="0" normalizeH="0" noProof="0" dirty="0">
              <a:ln>
                <a:noFill/>
              </a:ln>
              <a:solidFill>
                <a:schemeClr val="tx1"/>
              </a:solidFill>
              <a:effectLst/>
              <a:uLnTx/>
              <a:uFillTx/>
              <a:latin typeface="Avenir Next LT Pro Demi" panose="020B0704020202020204" pitchFamily="34" charset="0"/>
              <a:cs typeface="Calibri" panose="020F0502020204030204" pitchFamily="34" charset="0"/>
            </a:endParaRPr>
          </a:p>
        </p:txBody>
      </p:sp>
      <p:sp>
        <p:nvSpPr>
          <p:cNvPr id="8" name="Title 4">
            <a:extLst>
              <a:ext uri="{FF2B5EF4-FFF2-40B4-BE49-F238E27FC236}">
                <a16:creationId xmlns:a16="http://schemas.microsoft.com/office/drawing/2014/main" id="{F5AB5FA9-FB47-441B-B15B-4B36FDA2F159}"/>
              </a:ext>
            </a:extLst>
          </p:cNvPr>
          <p:cNvSpPr txBox="1">
            <a:spLocks/>
          </p:cNvSpPr>
          <p:nvPr/>
        </p:nvSpPr>
        <p:spPr>
          <a:xfrm>
            <a:off x="723746" y="390235"/>
            <a:ext cx="3498933" cy="4320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b="1" kern="0" spc="0" dirty="0">
                <a:solidFill>
                  <a:srgbClr val="005DA2"/>
                </a:solidFill>
                <a:latin typeface="Avenir Next LT Pro Demi" panose="020B0704020202020204" pitchFamily="34" charset="0"/>
                <a:ea typeface="Tahoma" panose="020B0604030504040204" pitchFamily="34" charset="0"/>
                <a:cs typeface="Calibri" panose="020F0502020204030204" pitchFamily="34" charset="0"/>
              </a:rPr>
              <a:t>Design</a:t>
            </a:r>
            <a:endParaRPr kumimoji="0" lang="en-US" b="1" i="0" u="none" strike="noStrike" kern="1200" cap="none" spc="0" normalizeH="0" noProof="0" dirty="0">
              <a:ln>
                <a:noFill/>
              </a:ln>
              <a:solidFill>
                <a:schemeClr val="accent2">
                  <a:lumMod val="75000"/>
                </a:schemeClr>
              </a:solidFill>
              <a:effectLst/>
              <a:uLnTx/>
              <a:uFillTx/>
              <a:latin typeface="+mn-lt"/>
            </a:endParaRPr>
          </a:p>
        </p:txBody>
      </p:sp>
      <p:sp>
        <p:nvSpPr>
          <p:cNvPr id="9" name="TextBox 8">
            <a:extLst>
              <a:ext uri="{FF2B5EF4-FFF2-40B4-BE49-F238E27FC236}">
                <a16:creationId xmlns:a16="http://schemas.microsoft.com/office/drawing/2014/main" id="{4E14B8FD-8CBA-6ABF-F200-2A9BDDE3565D}"/>
              </a:ext>
            </a:extLst>
          </p:cNvPr>
          <p:cNvSpPr txBox="1"/>
          <p:nvPr/>
        </p:nvSpPr>
        <p:spPr>
          <a:xfrm>
            <a:off x="610731" y="1210561"/>
            <a:ext cx="6536174" cy="1246495"/>
          </a:xfrm>
          <a:prstGeom prst="rect">
            <a:avLst/>
          </a:prstGeom>
          <a:noFill/>
        </p:spPr>
        <p:txBody>
          <a:bodyPr wrap="square">
            <a:spAutoFit/>
          </a:bodyPr>
          <a:lstStyle/>
          <a:p>
            <a:pPr marL="285750" indent="-285750">
              <a:spcBef>
                <a:spcPts val="1200"/>
              </a:spcBef>
              <a:buFont typeface="Wingdings" panose="05000000000000000000" pitchFamily="2" charset="2"/>
              <a:buChar char="§"/>
            </a:pPr>
            <a:r>
              <a:rPr lang="en-US" sz="2000" dirty="0">
                <a:latin typeface="Calibri" panose="020F0502020204030204" pitchFamily="34" charset="0"/>
                <a:cs typeface="Calibri" panose="020F0502020204030204" pitchFamily="34" charset="0"/>
              </a:rPr>
              <a:t>Pragmatic randomized comparative effectiveness research trial embedded within a Comprehensive Cohort Design</a:t>
            </a:r>
          </a:p>
          <a:p>
            <a:pPr marL="285750" indent="-285750">
              <a:spcBef>
                <a:spcPts val="1800"/>
              </a:spcBef>
              <a:buFont typeface="Wingdings" panose="05000000000000000000" pitchFamily="2" charset="2"/>
              <a:buChar char="§"/>
            </a:pPr>
            <a:r>
              <a:rPr lang="en-US" sz="2000" dirty="0">
                <a:latin typeface="Calibri" panose="020F0502020204030204" pitchFamily="34" charset="0"/>
                <a:cs typeface="Calibri" panose="020F0502020204030204" pitchFamily="34" charset="0"/>
              </a:rPr>
              <a:t>Randomization at patient level</a:t>
            </a:r>
          </a:p>
        </p:txBody>
      </p:sp>
      <p:sp>
        <p:nvSpPr>
          <p:cNvPr id="10" name="TextBox 9">
            <a:extLst>
              <a:ext uri="{FF2B5EF4-FFF2-40B4-BE49-F238E27FC236}">
                <a16:creationId xmlns:a16="http://schemas.microsoft.com/office/drawing/2014/main" id="{D8E701F1-456D-BC29-4EA0-FDE0698AFEA8}"/>
              </a:ext>
            </a:extLst>
          </p:cNvPr>
          <p:cNvSpPr txBox="1"/>
          <p:nvPr/>
        </p:nvSpPr>
        <p:spPr>
          <a:xfrm>
            <a:off x="610730" y="2638002"/>
            <a:ext cx="5590045" cy="3200876"/>
          </a:xfrm>
          <a:prstGeom prst="rect">
            <a:avLst/>
          </a:prstGeom>
          <a:noFill/>
        </p:spPr>
        <p:txBody>
          <a:bodyPr wrap="square">
            <a:spAutoFit/>
          </a:bodyPr>
          <a:lstStyle/>
          <a:p>
            <a:pPr marL="285750" indent="-285750">
              <a:spcBef>
                <a:spcPts val="1200"/>
              </a:spcBef>
              <a:buFont typeface="Wingdings" panose="05000000000000000000" pitchFamily="2" charset="2"/>
              <a:buChar char="§"/>
            </a:pPr>
            <a:r>
              <a:rPr lang="en-US" sz="2000" dirty="0">
                <a:latin typeface="Calibri" panose="020F0502020204030204" pitchFamily="34" charset="0"/>
                <a:cs typeface="Calibri" panose="020F0502020204030204" pitchFamily="34" charset="0"/>
              </a:rPr>
              <a:t>Outcomes:</a:t>
            </a:r>
          </a:p>
          <a:p>
            <a:pPr marL="514350" indent="-342900">
              <a:spcBef>
                <a:spcPts val="600"/>
              </a:spcBef>
              <a:buClr>
                <a:schemeClr val="tx1"/>
              </a:buClr>
              <a:buFont typeface="+mj-lt"/>
              <a:buAutoNum type="arabicPeriod"/>
              <a:defRPr/>
            </a:pPr>
            <a:r>
              <a:rPr lang="en-US" b="1" dirty="0">
                <a:latin typeface="Calibri" panose="020F0502020204030204" pitchFamily="34" charset="0"/>
                <a:cs typeface="Calibri" panose="020F0502020204030204" pitchFamily="34" charset="0"/>
              </a:rPr>
              <a:t>Number of days of prescribed buprenorphine</a:t>
            </a:r>
            <a:r>
              <a:rPr lang="en-US" dirty="0">
                <a:latin typeface="Calibri" panose="020F0502020204030204" pitchFamily="34" charset="0"/>
                <a:cs typeface="Calibri" panose="020F0502020204030204" pitchFamily="34" charset="0"/>
              </a:rPr>
              <a:t> treatment between day 1 – 270 obtained from a Participant Tracker </a:t>
            </a:r>
            <a:r>
              <a:rPr lang="en-US" b="1" dirty="0">
                <a:latin typeface="Calibri" panose="020F0502020204030204" pitchFamily="34" charset="0"/>
                <a:cs typeface="Calibri" panose="020F0502020204030204" pitchFamily="34" charset="0"/>
              </a:rPr>
              <a:t>maintained by practice</a:t>
            </a:r>
          </a:p>
          <a:p>
            <a:pPr marL="514350" indent="-342900">
              <a:spcBef>
                <a:spcPts val="600"/>
              </a:spcBef>
              <a:buClr>
                <a:schemeClr val="tx1"/>
              </a:buClr>
              <a:buFont typeface="+mj-lt"/>
              <a:buAutoNum type="arabicPeriod"/>
              <a:defRPr/>
            </a:pPr>
            <a:r>
              <a:rPr lang="en-US" b="1" dirty="0">
                <a:latin typeface="Calibri" panose="020F0502020204030204" pitchFamily="34" charset="0"/>
                <a:cs typeface="Calibri" panose="020F0502020204030204" pitchFamily="34" charset="0"/>
              </a:rPr>
              <a:t>Number of days of other opioid</a:t>
            </a:r>
            <a:r>
              <a:rPr lang="en-US" dirty="0">
                <a:latin typeface="Calibri" panose="020F0502020204030204" pitchFamily="34" charset="0"/>
                <a:cs typeface="Calibri" panose="020F0502020204030204" pitchFamily="34" charset="0"/>
              </a:rPr>
              <a:t> use between day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1 – 270, </a:t>
            </a:r>
            <a:r>
              <a:rPr lang="en-US" b="1" dirty="0">
                <a:latin typeface="Calibri" panose="020F0502020204030204" pitchFamily="34" charset="0"/>
                <a:cs typeface="Calibri" panose="020F0502020204030204" pitchFamily="34" charset="0"/>
              </a:rPr>
              <a:t>measured via self report</a:t>
            </a:r>
          </a:p>
          <a:p>
            <a:pPr marL="514350" indent="-342900">
              <a:spcBef>
                <a:spcPts val="600"/>
              </a:spcBef>
              <a:buClr>
                <a:schemeClr val="tx1"/>
              </a:buClr>
              <a:buFont typeface="+mj-lt"/>
              <a:buAutoNum type="arabicPeriod"/>
              <a:defRPr/>
            </a:pPr>
            <a:r>
              <a:rPr lang="en-US" dirty="0">
                <a:latin typeface="Calibri" panose="020F0502020204030204" pitchFamily="34" charset="0"/>
                <a:cs typeface="Calibri" panose="020F0502020204030204" pitchFamily="34" charset="0"/>
              </a:rPr>
              <a:t>Percent of patients who reported taking buprenorphine on &gt;80% of days between 1 – 270</a:t>
            </a:r>
          </a:p>
          <a:p>
            <a:pPr marL="514350" indent="-342900">
              <a:spcBef>
                <a:spcPts val="600"/>
              </a:spcBef>
              <a:buClr>
                <a:schemeClr val="tx1"/>
              </a:buClr>
              <a:buFont typeface="+mj-lt"/>
              <a:buAutoNum type="arabicPeriod"/>
              <a:defRPr/>
            </a:pPr>
            <a:r>
              <a:rPr lang="en-US" dirty="0">
                <a:latin typeface="Calibri" panose="020F0502020204030204" pitchFamily="34" charset="0"/>
                <a:cs typeface="Calibri" panose="020F0502020204030204" pitchFamily="34" charset="0"/>
              </a:rPr>
              <a:t>Percent of patients who reported taking other opioids on &lt;10% of days between 1 – 270</a:t>
            </a:r>
          </a:p>
        </p:txBody>
      </p:sp>
      <p:cxnSp>
        <p:nvCxnSpPr>
          <p:cNvPr id="13" name="Straight Connector 12">
            <a:extLst>
              <a:ext uri="{FF2B5EF4-FFF2-40B4-BE49-F238E27FC236}">
                <a16:creationId xmlns:a16="http://schemas.microsoft.com/office/drawing/2014/main" id="{BC8ED920-9549-A36A-1E7B-69CA9F43FD6C}"/>
              </a:ext>
              <a:ext uri="{C183D7F6-B498-43B3-948B-1728B52AA6E4}">
                <adec:decorative xmlns:adec="http://schemas.microsoft.com/office/drawing/2017/decorative" val="1"/>
              </a:ext>
            </a:extLst>
          </p:cNvPr>
          <p:cNvCxnSpPr>
            <a:cxnSpLocks/>
          </p:cNvCxnSpPr>
          <p:nvPr/>
        </p:nvCxnSpPr>
        <p:spPr>
          <a:xfrm>
            <a:off x="610730" y="794653"/>
            <a:ext cx="7306049"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756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80F36-6713-2486-0FEE-35BBAE80B134}"/>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F6245CEB-EB58-A8F0-2DE3-657113885575}"/>
              </a:ext>
            </a:extLst>
          </p:cNvPr>
          <p:cNvSpPr txBox="1">
            <a:spLocks/>
          </p:cNvSpPr>
          <p:nvPr/>
        </p:nvSpPr>
        <p:spPr>
          <a:xfrm>
            <a:off x="600897" y="526891"/>
            <a:ext cx="8010756" cy="5972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b="1" kern="0" spc="0" dirty="0">
                <a:solidFill>
                  <a:srgbClr val="005DA2"/>
                </a:solidFill>
                <a:latin typeface="Avenir Next LT Pro Demi" panose="020B0704020202020204" pitchFamily="34" charset="0"/>
                <a:ea typeface="Tahoma" panose="020B0604030504040204" pitchFamily="34" charset="0"/>
                <a:cs typeface="Calibri" panose="020F0502020204030204" pitchFamily="34" charset="0"/>
              </a:rPr>
              <a:t>Analysis  - Intent to Treat</a:t>
            </a:r>
            <a:endParaRPr kumimoji="0" lang="en-US" sz="3200" b="1" i="0" u="none" strike="noStrike" kern="1200" cap="none" spc="0" normalizeH="0" noProof="0" dirty="0">
              <a:ln>
                <a:noFill/>
              </a:ln>
              <a:solidFill>
                <a:schemeClr val="accent2">
                  <a:lumMod val="75000"/>
                </a:schemeClr>
              </a:solidFill>
              <a:effectLst/>
              <a:uLnTx/>
              <a:uFillTx/>
              <a:latin typeface="+mn-lt"/>
              <a:cs typeface="Calibri" panose="020F0502020204030204" pitchFamily="34" charset="0"/>
            </a:endParaRPr>
          </a:p>
        </p:txBody>
      </p:sp>
      <p:sp>
        <p:nvSpPr>
          <p:cNvPr id="8" name="Content Placeholder 5">
            <a:extLst>
              <a:ext uri="{FF2B5EF4-FFF2-40B4-BE49-F238E27FC236}">
                <a16:creationId xmlns:a16="http://schemas.microsoft.com/office/drawing/2014/main" id="{EC7F04FB-CDFC-2C5C-2A98-C7F59E637E93}"/>
              </a:ext>
            </a:extLst>
          </p:cNvPr>
          <p:cNvSpPr txBox="1">
            <a:spLocks/>
          </p:cNvSpPr>
          <p:nvPr/>
        </p:nvSpPr>
        <p:spPr>
          <a:xfrm>
            <a:off x="600896" y="1617920"/>
            <a:ext cx="10143303" cy="2344480"/>
          </a:xfrm>
          <a:prstGeom prst="rect">
            <a:avLst/>
          </a:prstGeom>
        </p:spPr>
        <p:txBody>
          <a:bodyPr vert="horz" lIns="0" tIns="0" rIns="0" bIns="0" rtlCol="0">
            <a:noAutofit/>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marR="0" lvl="0" indent="-347472" defTabSz="914400" rtl="0" eaLnBrk="1" fontAlgn="auto" latinLnBrk="0" hangingPunct="1">
              <a:lnSpc>
                <a:spcPct val="100000"/>
              </a:lnSpc>
              <a:spcBef>
                <a:spcPts val="1200"/>
              </a:spcBef>
              <a:spcAft>
                <a:spcPts val="0"/>
              </a:spcAft>
              <a:buClr>
                <a:srgbClr val="00B0F0"/>
              </a:buClr>
              <a:buSzTx/>
              <a:buFont typeface="Wingdings" panose="05000000000000000000" pitchFamily="2" charset="2"/>
              <a:buChar char="§"/>
              <a:tabLst/>
              <a:defRPr/>
            </a:pPr>
            <a:r>
              <a:rPr lang="en-US" sz="2400" dirty="0">
                <a:solidFill>
                  <a:schemeClr val="tx1"/>
                </a:solidFill>
                <a:latin typeface="Calibri" panose="020F0502020204030204" pitchFamily="34" charset="0"/>
                <a:cs typeface="Calibri" panose="020F0502020204030204" pitchFamily="34" charset="0"/>
              </a:rPr>
              <a:t>Practice and participant demographics summarized using descriptive statistics. </a:t>
            </a:r>
          </a:p>
          <a:p>
            <a:pPr marL="347472" lvl="1" indent="-347472">
              <a:spcBef>
                <a:spcPts val="1200"/>
              </a:spcBef>
              <a:spcAft>
                <a:spcPts val="0"/>
              </a:spcAft>
              <a:buClr>
                <a:srgbClr val="00B0F0"/>
              </a:buClr>
              <a:buFont typeface="Wingdings" panose="05000000000000000000" pitchFamily="2" charset="2"/>
              <a:buChar char="§"/>
              <a:defRPr/>
            </a:pPr>
            <a:r>
              <a:rPr lang="en-US" sz="2400" dirty="0">
                <a:latin typeface="Calibri" panose="020F0502020204030204" pitchFamily="34" charset="0"/>
                <a:cs typeface="Calibri" panose="020F0502020204030204" pitchFamily="34" charset="0"/>
              </a:rPr>
              <a:t>Outcomes analysis used generalized linear models.</a:t>
            </a:r>
            <a:endParaRPr lang="en-US" sz="2400" dirty="0">
              <a:solidFill>
                <a:schemeClr val="tx1"/>
              </a:solidFill>
              <a:latin typeface="Calibri" panose="020F0502020204030204" pitchFamily="34" charset="0"/>
              <a:cs typeface="Calibri" panose="020F0502020204030204" pitchFamily="34" charset="0"/>
            </a:endParaRPr>
          </a:p>
          <a:p>
            <a:pPr marL="347472" lvl="1" indent="-347472">
              <a:spcBef>
                <a:spcPts val="1200"/>
              </a:spcBef>
              <a:spcAft>
                <a:spcPts val="0"/>
              </a:spcAft>
              <a:buClr>
                <a:srgbClr val="00B0F0"/>
              </a:buClr>
              <a:buFont typeface="Wingdings" panose="05000000000000000000" pitchFamily="2" charset="2"/>
              <a:buChar char="§"/>
              <a:defRPr/>
            </a:pPr>
            <a:r>
              <a:rPr lang="en-US" sz="2400" dirty="0">
                <a:solidFill>
                  <a:schemeClr val="tx1"/>
                </a:solidFill>
                <a:latin typeface="Calibri" panose="020F0502020204030204" pitchFamily="34" charset="0"/>
                <a:cs typeface="Calibri" panose="020F0502020204030204" pitchFamily="34" charset="0"/>
              </a:rPr>
              <a:t>Pearson’s χ2 tests, Fisher’s exact test, and ANOVA were used to examine baseline characteristics between arms.</a:t>
            </a:r>
          </a:p>
        </p:txBody>
      </p:sp>
      <p:cxnSp>
        <p:nvCxnSpPr>
          <p:cNvPr id="6" name="Straight Connector 5">
            <a:extLst>
              <a:ext uri="{FF2B5EF4-FFF2-40B4-BE49-F238E27FC236}">
                <a16:creationId xmlns:a16="http://schemas.microsoft.com/office/drawing/2014/main" id="{3D328DF0-92CD-E34C-6263-22D5C1B3EDDE}"/>
              </a:ext>
              <a:ext uri="{C183D7F6-B498-43B3-948B-1728B52AA6E4}">
                <adec:decorative xmlns:adec="http://schemas.microsoft.com/office/drawing/2017/decorative" val="1"/>
              </a:ext>
            </a:extLst>
          </p:cNvPr>
          <p:cNvCxnSpPr>
            <a:cxnSpLocks/>
          </p:cNvCxnSpPr>
          <p:nvPr/>
        </p:nvCxnSpPr>
        <p:spPr>
          <a:xfrm>
            <a:off x="600897" y="1020684"/>
            <a:ext cx="7306049"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527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0E60C-7195-5779-7A3D-1F3155CB01A8}"/>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B93B18C6-95EA-CB5E-669A-3B4EA94B4E5D}"/>
              </a:ext>
            </a:extLst>
          </p:cNvPr>
          <p:cNvSpPr txBox="1">
            <a:spLocks/>
          </p:cNvSpPr>
          <p:nvPr/>
        </p:nvSpPr>
        <p:spPr>
          <a:xfrm>
            <a:off x="600896" y="626959"/>
            <a:ext cx="7762053" cy="5972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b="1" kern="0" spc="0" dirty="0">
                <a:solidFill>
                  <a:srgbClr val="005DA2"/>
                </a:solidFill>
                <a:latin typeface="Avenir Next LT Pro Demi" panose="020B0704020202020204" pitchFamily="34" charset="0"/>
                <a:ea typeface="Tahoma" panose="020B0604030504040204" pitchFamily="34" charset="0"/>
                <a:cs typeface="Calibri" panose="020F0502020204030204" pitchFamily="34" charset="0"/>
              </a:rPr>
              <a:t>Results: Practice Characteristics (N=60)</a:t>
            </a:r>
            <a:endParaRPr kumimoji="0" lang="en-US" sz="3200" b="1" i="0" u="none" strike="noStrike" kern="1200" cap="none" spc="0" normalizeH="0" noProof="0" dirty="0">
              <a:ln>
                <a:noFill/>
              </a:ln>
              <a:solidFill>
                <a:schemeClr val="accent2">
                  <a:lumMod val="75000"/>
                </a:schemeClr>
              </a:solidFill>
              <a:effectLst/>
              <a:uLnTx/>
              <a:uFillTx/>
              <a:latin typeface="+mn-lt"/>
              <a:cs typeface="Calibri" panose="020F0502020204030204" pitchFamily="34" charset="0"/>
            </a:endParaRPr>
          </a:p>
        </p:txBody>
      </p:sp>
      <p:sp>
        <p:nvSpPr>
          <p:cNvPr id="8" name="Content Placeholder 5">
            <a:extLst>
              <a:ext uri="{FF2B5EF4-FFF2-40B4-BE49-F238E27FC236}">
                <a16:creationId xmlns:a16="http://schemas.microsoft.com/office/drawing/2014/main" id="{57EC9EA2-12BF-AB1B-9928-C65F31B8BB58}"/>
              </a:ext>
            </a:extLst>
          </p:cNvPr>
          <p:cNvSpPr txBox="1">
            <a:spLocks/>
          </p:cNvSpPr>
          <p:nvPr/>
        </p:nvSpPr>
        <p:spPr>
          <a:xfrm>
            <a:off x="600898" y="1521529"/>
            <a:ext cx="5949532" cy="4269671"/>
          </a:xfrm>
          <a:prstGeom prst="rect">
            <a:avLst/>
          </a:prstGeom>
        </p:spPr>
        <p:txBody>
          <a:bodyPr vert="horz" lIns="0" tIns="0" rIns="0" bIns="0" rtlCol="0">
            <a:noAutofit/>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1200"/>
              </a:spcBef>
              <a:spcAft>
                <a:spcPts val="0"/>
              </a:spcAft>
              <a:buClr>
                <a:schemeClr val="tx1"/>
              </a:buClr>
              <a:buSzTx/>
              <a:buFont typeface="Wingdings" panose="05000000000000000000" pitchFamily="2" charset="2"/>
              <a:buChar char="§"/>
              <a:tabLst/>
              <a:defRPr/>
            </a:pPr>
            <a:r>
              <a:rPr lang="en-US" sz="2000" b="0" i="0" u="none" strike="noStrike" kern="100" baseline="0" dirty="0">
                <a:latin typeface="Calibri" panose="020F0502020204030204" pitchFamily="34" charset="0"/>
                <a:cs typeface="Calibri" panose="020F0502020204030204" pitchFamily="34" charset="0"/>
              </a:rPr>
              <a:t>Type:</a:t>
            </a:r>
            <a:endParaRPr lang="en-US" sz="2000" b="0" i="0" u="none" strike="noStrike" kern="100" baseline="0" dirty="0">
              <a:highlight>
                <a:srgbClr val="FFFF00"/>
              </a:highlight>
              <a:latin typeface="Calibri" panose="020F0502020204030204" pitchFamily="34" charset="0"/>
              <a:cs typeface="Calibri" panose="020F0502020204030204" pitchFamily="34" charset="0"/>
            </a:endParaRPr>
          </a:p>
          <a:p>
            <a:pPr lvl="1">
              <a:spcBef>
                <a:spcPts val="0"/>
              </a:spcBef>
              <a:spcAft>
                <a:spcPts val="0"/>
              </a:spcAft>
              <a:buClr>
                <a:schemeClr val="tx1"/>
              </a:buClr>
              <a:buFont typeface="Courier New" panose="02070309020205020404" pitchFamily="49" charset="0"/>
              <a:buChar char="o"/>
              <a:defRPr/>
            </a:pPr>
            <a:r>
              <a:rPr lang="en-US" sz="2000" kern="100" dirty="0">
                <a:latin typeface="Calibri" panose="020F0502020204030204" pitchFamily="34" charset="0"/>
                <a:cs typeface="Calibri" panose="020F0502020204030204" pitchFamily="34" charset="0"/>
              </a:rPr>
              <a:t>F</a:t>
            </a:r>
            <a:r>
              <a:rPr lang="en-US" sz="2000" b="0" i="0" u="none" strike="noStrike" kern="100" baseline="0" dirty="0">
                <a:latin typeface="Calibri" panose="020F0502020204030204" pitchFamily="34" charset="0"/>
                <a:cs typeface="Calibri" panose="020F0502020204030204" pitchFamily="34" charset="0"/>
              </a:rPr>
              <a:t>ederally qualified health centers = 37%</a:t>
            </a:r>
          </a:p>
          <a:p>
            <a:pPr lvl="1">
              <a:spcBef>
                <a:spcPts val="0"/>
              </a:spcBef>
              <a:spcAft>
                <a:spcPts val="0"/>
              </a:spcAft>
              <a:buClr>
                <a:schemeClr val="tx1"/>
              </a:buClr>
              <a:buFont typeface="Courier New" panose="02070309020205020404" pitchFamily="49" charset="0"/>
              <a:buChar char="o"/>
              <a:defRPr/>
            </a:pPr>
            <a:r>
              <a:rPr lang="en-US" sz="2000" kern="100" dirty="0">
                <a:latin typeface="Calibri" panose="020F0502020204030204" pitchFamily="34" charset="0"/>
                <a:cs typeface="Calibri" panose="020F0502020204030204" pitchFamily="34" charset="0"/>
              </a:rPr>
              <a:t>H</a:t>
            </a:r>
            <a:r>
              <a:rPr lang="en-US" sz="2000" b="0" i="0" u="none" strike="noStrike" kern="100" baseline="0" dirty="0">
                <a:latin typeface="Calibri" panose="020F0502020204030204" pitchFamily="34" charset="0"/>
                <a:cs typeface="Calibri" panose="020F0502020204030204" pitchFamily="34" charset="0"/>
              </a:rPr>
              <a:t>ospital-owned = 32%</a:t>
            </a:r>
          </a:p>
          <a:p>
            <a:pPr lvl="1">
              <a:spcBef>
                <a:spcPts val="0"/>
              </a:spcBef>
              <a:spcAft>
                <a:spcPts val="0"/>
              </a:spcAft>
              <a:buClr>
                <a:schemeClr val="tx1"/>
              </a:buClr>
              <a:buFont typeface="Courier New" panose="02070309020205020404" pitchFamily="49" charset="0"/>
              <a:buChar char="o"/>
              <a:defRPr/>
            </a:pPr>
            <a:r>
              <a:rPr lang="en-US" sz="2000" b="0" i="0" u="none" strike="noStrike" kern="100" baseline="0" dirty="0">
                <a:latin typeface="Calibri" panose="020F0502020204030204" pitchFamily="34" charset="0"/>
                <a:cs typeface="Calibri" panose="020F0502020204030204" pitchFamily="34" charset="0"/>
              </a:rPr>
              <a:t>24% Private = 24%</a:t>
            </a:r>
          </a:p>
          <a:p>
            <a:pPr lvl="1">
              <a:spcBef>
                <a:spcPts val="0"/>
              </a:spcBef>
              <a:spcAft>
                <a:spcPts val="0"/>
              </a:spcAft>
              <a:buClr>
                <a:schemeClr val="tx1"/>
              </a:buClr>
              <a:buFont typeface="Courier New" panose="02070309020205020404" pitchFamily="49" charset="0"/>
              <a:buChar char="o"/>
              <a:defRPr/>
            </a:pPr>
            <a:r>
              <a:rPr lang="en-US" sz="2000" kern="100" dirty="0">
                <a:latin typeface="Calibri" panose="020F0502020204030204" pitchFamily="34" charset="0"/>
                <a:cs typeface="Calibri" panose="020F0502020204030204" pitchFamily="34" charset="0"/>
              </a:rPr>
              <a:t>A</a:t>
            </a:r>
            <a:r>
              <a:rPr lang="en-US" sz="2000" b="0" i="0" u="none" strike="noStrike" kern="100" baseline="0" dirty="0">
                <a:latin typeface="Calibri" panose="020F0502020204030204" pitchFamily="34" charset="0"/>
                <a:cs typeface="Calibri" panose="020F0502020204030204" pitchFamily="34" charset="0"/>
              </a:rPr>
              <a:t>cademic medical center = 19%</a:t>
            </a:r>
          </a:p>
          <a:p>
            <a:pPr>
              <a:spcBef>
                <a:spcPts val="1800"/>
              </a:spcBef>
              <a:spcAft>
                <a:spcPts val="0"/>
              </a:spcAft>
              <a:buClr>
                <a:schemeClr val="tx1"/>
              </a:buClr>
              <a:buFont typeface="Wingdings" panose="05000000000000000000" pitchFamily="2" charset="2"/>
              <a:buChar char="§"/>
              <a:defRPr/>
            </a:pPr>
            <a:r>
              <a:rPr lang="en-US" sz="2000" b="0" i="0" u="none" strike="noStrike" kern="100" baseline="0" dirty="0">
                <a:latin typeface="Calibri" panose="020F0502020204030204" pitchFamily="34" charset="0"/>
                <a:cs typeface="Calibri" panose="020F0502020204030204" pitchFamily="34" charset="0"/>
              </a:rPr>
              <a:t>Median number of MDs: 5</a:t>
            </a:r>
          </a:p>
          <a:p>
            <a:pPr>
              <a:spcBef>
                <a:spcPts val="1800"/>
              </a:spcBef>
              <a:spcAft>
                <a:spcPts val="0"/>
              </a:spcAft>
              <a:buClr>
                <a:schemeClr val="tx1"/>
              </a:buClr>
              <a:buFont typeface="Wingdings" panose="05000000000000000000" pitchFamily="2" charset="2"/>
              <a:buChar char="§"/>
              <a:defRPr/>
            </a:pPr>
            <a:r>
              <a:rPr lang="en-US" sz="2000" kern="100" dirty="0">
                <a:latin typeface="Calibri" panose="020F0502020204030204" pitchFamily="34" charset="0"/>
                <a:cs typeface="Calibri" panose="020F0502020204030204" pitchFamily="34" charset="0"/>
              </a:rPr>
              <a:t>MOUD activity:  </a:t>
            </a:r>
            <a:r>
              <a:rPr lang="en-US" sz="2000" b="0" i="0" u="none" strike="noStrike" kern="100" baseline="0" dirty="0">
                <a:latin typeface="Calibri" panose="020F0502020204030204" pitchFamily="34" charset="0"/>
                <a:cs typeface="Calibri" panose="020F0502020204030204" pitchFamily="34" charset="0"/>
              </a:rPr>
              <a:t>63% of practices reported providing MOUD to more than 20 patients in the 12 months prior to starting study.</a:t>
            </a:r>
          </a:p>
          <a:p>
            <a:pPr>
              <a:spcBef>
                <a:spcPts val="1800"/>
              </a:spcBef>
              <a:spcAft>
                <a:spcPts val="0"/>
              </a:spcAft>
              <a:buClr>
                <a:schemeClr val="tx1"/>
              </a:buClr>
              <a:buFont typeface="Wingdings" panose="05000000000000000000" pitchFamily="2" charset="2"/>
              <a:buChar char="§"/>
              <a:defRPr/>
            </a:pPr>
            <a:r>
              <a:rPr lang="en-US" sz="2000" kern="100" dirty="0">
                <a:latin typeface="Calibri" panose="020F0502020204030204" pitchFamily="34" charset="0"/>
                <a:cs typeface="Calibri" panose="020F0502020204030204" pitchFamily="34" charset="0"/>
              </a:rPr>
              <a:t>45 enrolled at least 1 patient in the study</a:t>
            </a:r>
            <a:endParaRPr lang="en-US" sz="2000" i="0" u="none" strike="noStrike" kern="100" baseline="0" dirty="0">
              <a:solidFill>
                <a:schemeClr val="tx1"/>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0EF709DE-ED46-1819-C185-4398BCB16D20}"/>
              </a:ext>
              <a:ext uri="{C183D7F6-B498-43B3-948B-1728B52AA6E4}">
                <adec:decorative xmlns:adec="http://schemas.microsoft.com/office/drawing/2017/decorative" val="1"/>
              </a:ext>
            </a:extLst>
          </p:cNvPr>
          <p:cNvCxnSpPr>
            <a:cxnSpLocks/>
          </p:cNvCxnSpPr>
          <p:nvPr/>
        </p:nvCxnSpPr>
        <p:spPr>
          <a:xfrm>
            <a:off x="600897" y="1178541"/>
            <a:ext cx="7306049"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DDE00D7-7180-01E7-C353-C4DE9A9862DA}"/>
              </a:ext>
            </a:extLst>
          </p:cNvPr>
          <p:cNvSpPr txBox="1"/>
          <p:nvPr/>
        </p:nvSpPr>
        <p:spPr>
          <a:xfrm>
            <a:off x="8611653" y="2791732"/>
            <a:ext cx="1419225" cy="369332"/>
          </a:xfrm>
          <a:prstGeom prst="rect">
            <a:avLst/>
          </a:prstGeom>
          <a:noFill/>
        </p:spPr>
        <p:txBody>
          <a:bodyPr wrap="square">
            <a:spAutoFit/>
          </a:bodyPr>
          <a:lstStyle/>
          <a:p>
            <a:pPr marL="0" indent="0">
              <a:spcBef>
                <a:spcPts val="1200"/>
              </a:spcBef>
              <a:spcAft>
                <a:spcPts val="0"/>
              </a:spcAft>
              <a:buClr>
                <a:srgbClr val="00B0F0"/>
              </a:buClr>
              <a:buNone/>
              <a:defRPr/>
            </a:pPr>
            <a:r>
              <a:rPr kumimoji="0" lang="en-US" kern="100" cap="none" spc="0" normalizeH="0" noProof="0" dirty="0">
                <a:ln>
                  <a:noFill/>
                </a:ln>
                <a:solidFill>
                  <a:schemeClr val="tx1"/>
                </a:solidFill>
                <a:effectLst/>
                <a:highlight>
                  <a:srgbClr val="FFFF00"/>
                </a:highlight>
                <a:uLnTx/>
                <a:uFillTx/>
                <a:latin typeface="Calibri" panose="020F0502020204030204" pitchFamily="34" charset="0"/>
                <a:cs typeface="Calibri" panose="020F0502020204030204" pitchFamily="34" charset="0"/>
              </a:rPr>
              <a:t>Add Map</a:t>
            </a:r>
            <a:endParaRPr kumimoji="0" lang="en-US"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cs typeface="Calibri" panose="020F0502020204030204" pitchFamily="34" charset="0"/>
            </a:endParaRPr>
          </a:p>
        </p:txBody>
      </p:sp>
      <p:pic>
        <p:nvPicPr>
          <p:cNvPr id="6" name="Picture 5" descr="A map of the united states with blue dots&#10;&#10;AI-generated content may be incorrect.">
            <a:extLst>
              <a:ext uri="{FF2B5EF4-FFF2-40B4-BE49-F238E27FC236}">
                <a16:creationId xmlns:a16="http://schemas.microsoft.com/office/drawing/2014/main" id="{EE1BB83B-F35D-DD44-B616-977A753E2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328" y="1530746"/>
            <a:ext cx="6421220" cy="4260453"/>
          </a:xfrm>
          <a:prstGeom prst="rect">
            <a:avLst/>
          </a:prstGeom>
        </p:spPr>
      </p:pic>
    </p:spTree>
    <p:extLst>
      <p:ext uri="{BB962C8B-B14F-4D97-AF65-F5344CB8AC3E}">
        <p14:creationId xmlns:p14="http://schemas.microsoft.com/office/powerpoint/2010/main" val="564208253"/>
      </p:ext>
    </p:extLst>
  </p:cSld>
  <p:clrMapOvr>
    <a:masterClrMapping/>
  </p:clrMapOvr>
</p:sld>
</file>

<file path=ppt/theme/theme1.xml><?xml version="1.0" encoding="utf-8"?>
<a:theme xmlns:a="http://schemas.openxmlformats.org/drawingml/2006/main" name="Office Theme">
  <a:themeElements>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fontScheme name="Custom 141">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781529_Tech pitch deck_RVA_v5" id="{A2EB78D0-E53B-4F6A-BDEB-161D0EE79897}" vid="{43D59DC8-94C0-4D1D-B6DD-8A7938E09C75}"/>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693A0"/>
        </a:solid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Office Theme">
  <a:themeElements>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fontScheme name="Custom 141">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781529_Tech pitch deck_RVA_v5" id="{A2EB78D0-E53B-4F6A-BDEB-161D0EE79897}" vid="{43D59DC8-94C0-4D1D-B6DD-8A7938E09C75}"/>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themeOverride>
</file>

<file path=ppt/theme/themeOverride2.xml><?xml version="1.0" encoding="utf-8"?>
<a:themeOverride xmlns:a="http://schemas.openxmlformats.org/drawingml/2006/main">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F56CD4F84AB54B903D1B2368A25115" ma:contentTypeVersion="7" ma:contentTypeDescription="Create a new document." ma:contentTypeScope="" ma:versionID="5ea4a715757bd285ca64d2cf1d1e7d4a">
  <xsd:schema xmlns:xsd="http://www.w3.org/2001/XMLSchema" xmlns:xs="http://www.w3.org/2001/XMLSchema" xmlns:p="http://schemas.microsoft.com/office/2006/metadata/properties" xmlns:ns3="8b823676-5081-4998-a133-ba08ec439352" xmlns:ns4="1409fb25-c49a-4119-a22d-c7673764b66d" targetNamespace="http://schemas.microsoft.com/office/2006/metadata/properties" ma:root="true" ma:fieldsID="29d273e1907e44a92f69a9e19d68bdc0" ns3:_="" ns4:_="">
    <xsd:import namespace="8b823676-5081-4998-a133-ba08ec439352"/>
    <xsd:import namespace="1409fb25-c49a-4119-a22d-c7673764b66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823676-5081-4998-a133-ba08ec4393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09fb25-c49a-4119-a22d-c7673764b66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8b823676-5081-4998-a133-ba08ec439352" xsi:nil="true"/>
  </documentManagement>
</p:properties>
</file>

<file path=customXml/itemProps1.xml><?xml version="1.0" encoding="utf-8"?>
<ds:datastoreItem xmlns:ds="http://schemas.openxmlformats.org/officeDocument/2006/customXml" ds:itemID="{56E3E58C-5E8A-4781-9921-C2B23BC09EB2}">
  <ds:schemaRefs>
    <ds:schemaRef ds:uri="http://schemas.microsoft.com/sharepoint/v3/contenttype/forms"/>
  </ds:schemaRefs>
</ds:datastoreItem>
</file>

<file path=customXml/itemProps2.xml><?xml version="1.0" encoding="utf-8"?>
<ds:datastoreItem xmlns:ds="http://schemas.openxmlformats.org/officeDocument/2006/customXml" ds:itemID="{F1634245-04D6-4589-A991-80C7C4F598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823676-5081-4998-a133-ba08ec439352"/>
    <ds:schemaRef ds:uri="1409fb25-c49a-4119-a22d-c7673764b6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C0BFDF-D948-4F4A-854E-477525F57792}">
  <ds:schemaRef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purl.org/dc/terms/"/>
    <ds:schemaRef ds:uri="http://purl.org/dc/dcmitype/"/>
    <ds:schemaRef ds:uri="http://www.w3.org/XML/1998/namespace"/>
    <ds:schemaRef ds:uri="http://schemas.microsoft.com/office/infopath/2007/PartnerControls"/>
    <ds:schemaRef ds:uri="1409fb25-c49a-4119-a22d-c7673764b66d"/>
    <ds:schemaRef ds:uri="8b823676-5081-4998-a133-ba08ec439352"/>
  </ds:schemaRefs>
</ds:datastoreItem>
</file>

<file path=docProps/app.xml><?xml version="1.0" encoding="utf-8"?>
<Properties xmlns="http://schemas.openxmlformats.org/officeDocument/2006/extended-properties" xmlns:vt="http://schemas.openxmlformats.org/officeDocument/2006/docPropsVTypes">
  <Template>Tech pitch deck</Template>
  <TotalTime>734</TotalTime>
  <Words>2971</Words>
  <Application>Microsoft Office PowerPoint</Application>
  <PresentationFormat>Widescreen</PresentationFormat>
  <Paragraphs>382</Paragraphs>
  <Slides>16</Slides>
  <Notes>15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16</vt:i4>
      </vt:variant>
    </vt:vector>
  </HeadingPairs>
  <TitlesOfParts>
    <vt:vector size="32" baseType="lpstr">
      <vt:lpstr>Aptos</vt:lpstr>
      <vt:lpstr>Aptos Display</vt:lpstr>
      <vt:lpstr>Arial</vt:lpstr>
      <vt:lpstr>Arial Black</vt:lpstr>
      <vt:lpstr>Avenir Next LT Pro Demi</vt:lpstr>
      <vt:lpstr>Calibri</vt:lpstr>
      <vt:lpstr>Courier New</vt:lpstr>
      <vt:lpstr>Nyala</vt:lpstr>
      <vt:lpstr>Poppins</vt:lpstr>
      <vt:lpstr>Tahoma</vt:lpstr>
      <vt:lpstr>Times New Roman</vt:lpstr>
      <vt:lpstr>Wingdings</vt:lpstr>
      <vt:lpstr>Office Theme</vt:lpstr>
      <vt:lpstr>White</vt:lpstr>
      <vt:lpstr>1_Office Theme</vt:lpstr>
      <vt:lpstr>2_Office Theme</vt:lpstr>
      <vt:lpstr>NAPCRG PBRN Conference June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Orientation</dc:title>
  <dc:creator>Sofie, Benjamin</dc:creator>
  <cp:lastModifiedBy>Zittleman, Linda</cp:lastModifiedBy>
  <cp:revision>21</cp:revision>
  <dcterms:created xsi:type="dcterms:W3CDTF">2021-03-25T04:22:20Z</dcterms:created>
  <dcterms:modified xsi:type="dcterms:W3CDTF">2025-05-30T15:57:11Z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0x010100E4F56CD4F84AB54B903D1B2368A25115</vt:lpwstr>
  </property>
</Properties>
</file>