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0"/>
    <p:restoredTop sz="94629"/>
  </p:normalViewPr>
  <p:slideViewPr>
    <p:cSldViewPr snapToGrid="0" snapToObjects="1">
      <p:cViewPr>
        <p:scale>
          <a:sx n="95" d="100"/>
          <a:sy n="9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372" y="1739710"/>
            <a:ext cx="6414655" cy="378450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Would a </a:t>
            </a:r>
            <a:r>
              <a:rPr lang="en-US" dirty="0">
                <a:solidFill>
                  <a:schemeClr val="tx1"/>
                </a:solidFill>
              </a:rPr>
              <a:t>new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quick PCR point of care test with high sensitivity and specificity be useful in the management of patients attending with an uncomplicated sore throat?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baseline="300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(assuming we want to focus on the sore throat associated with GAS)</a:t>
            </a:r>
          </a:p>
        </p:txBody>
      </p:sp>
      <p:pic>
        <p:nvPicPr>
          <p:cNvPr id="4" name="Picture 2" descr="File:Pos strep.JPG">
            <a:extLst>
              <a:ext uri="{FF2B5EF4-FFF2-40B4-BE49-F238E27FC236}">
                <a16:creationId xmlns:a16="http://schemas.microsoft.com/office/drawing/2014/main" xmlns="" id="{B9F41ACA-162A-4AB0-833D-6AD32F7DE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4" y="666092"/>
            <a:ext cx="4554395" cy="537920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/>
              <a:t>Prospective cross-sectional study including consecutive patients attending primary health care for an acute uncomplicated sore throat</a:t>
            </a:r>
          </a:p>
          <a:p>
            <a:r>
              <a:rPr lang="en-US" dirty="0"/>
              <a:t>Patients symptom and signs was registered as well as doctors management before and after a point of care PCR test to detect group A streptococci</a:t>
            </a:r>
          </a:p>
          <a:p>
            <a:r>
              <a:rPr lang="en-US" dirty="0"/>
              <a:t>Descriptive statistics of management before and after PCR test</a:t>
            </a:r>
          </a:p>
          <a:p>
            <a:r>
              <a:rPr lang="en-US" dirty="0"/>
              <a:t>Descriptive statistics of management if any of a set of different guidelines had been adhered to</a:t>
            </a:r>
          </a:p>
          <a:p>
            <a:r>
              <a:rPr lang="en-US" dirty="0"/>
              <a:t>Multivariable logistic regression to identify factors associated with antibiotic prescribing despite a negative PCR test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dirty="0"/>
              <a:t>283 patients included (interquartile age range 11-36 years).</a:t>
            </a:r>
          </a:p>
          <a:p>
            <a:r>
              <a:rPr lang="en-US" dirty="0"/>
              <a:t>Group A Streptococci (GAS) were found in 31%</a:t>
            </a:r>
          </a:p>
          <a:p>
            <a:r>
              <a:rPr lang="en-US" dirty="0"/>
              <a:t>The PCR test reduced antibiotic prescribing from 46% to 41% and prescribing became more targeted to those ill from GAS.</a:t>
            </a:r>
          </a:p>
          <a:p>
            <a:r>
              <a:rPr lang="en-US" dirty="0"/>
              <a:t>No patients ill from GAS would be left without antibiotics if all are tested and antibiotics prescribed if test is positive.</a:t>
            </a:r>
          </a:p>
          <a:p>
            <a:r>
              <a:rPr lang="en-US" dirty="0"/>
              <a:t>Adhering to the US and Swedish guidelines of only prescribing antibiotics in case of 3-4 Centor criteria and a positive test would have resulted in the lowest prescribing rate. </a:t>
            </a:r>
          </a:p>
          <a:p>
            <a:r>
              <a:rPr lang="en-US" dirty="0"/>
              <a:t>Senior doctors were much more prone to prescribe antibiotics if a PCR test was negative compared to junior doctors.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237" y="1012269"/>
            <a:ext cx="7110845" cy="4272962"/>
          </a:xfrm>
        </p:spPr>
        <p:txBody>
          <a:bodyPr/>
          <a:lstStyle/>
          <a:p>
            <a:r>
              <a:rPr lang="en-US" dirty="0"/>
              <a:t>If rheumatic fever is a concern test all patients with a sore throat and prescribe antibiotics to all having a positive test for presence of group A streptococci.</a:t>
            </a:r>
          </a:p>
          <a:p>
            <a:r>
              <a:rPr lang="en-US" dirty="0"/>
              <a:t>If rheumatic fever is not a concern only test patients with 3-4 Centor criteria and only prescribe antibiotics if a test is positive for presence of group A streptococci. Do not test those having 0-2</a:t>
            </a:r>
            <a:br>
              <a:rPr lang="en-US" dirty="0"/>
            </a:br>
            <a:r>
              <a:rPr lang="en-US" dirty="0"/>
              <a:t>Centor scores.</a:t>
            </a:r>
          </a:p>
          <a:p>
            <a:r>
              <a:rPr lang="en-US" dirty="0"/>
              <a:t>(Patients with known immunodeficiency may have to be managed in other ways)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756117B-B6AF-44EA-B7A4-49B9E065E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612" y="1146741"/>
            <a:ext cx="4944630" cy="494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307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9</cp:revision>
  <dcterms:created xsi:type="dcterms:W3CDTF">2019-02-14T16:03:51Z</dcterms:created>
  <dcterms:modified xsi:type="dcterms:W3CDTF">2020-02-13T16:30:20Z</dcterms:modified>
</cp:coreProperties>
</file>