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5"/>
    <p:restoredTop sz="94682"/>
  </p:normalViewPr>
  <p:slideViewPr>
    <p:cSldViewPr snapToGrid="0" snapToObjects="1">
      <p:cViewPr varScale="1">
        <p:scale>
          <a:sx n="102" d="100"/>
          <a:sy n="102" d="100"/>
        </p:scale>
        <p:origin x="20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D19B-0820-704A-AE77-6DC7879451D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41ED-EB73-3247-A0B3-54164356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E15D7-AEF5-4E94-BD4F-9622425249D7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of Balint’s core assumptions is that</a:t>
            </a:r>
          </a:p>
        </p:txBody>
      </p:sp>
    </p:spTree>
    <p:extLst>
      <p:ext uri="{BB962C8B-B14F-4D97-AF65-F5344CB8AC3E}">
        <p14:creationId xmlns:p14="http://schemas.microsoft.com/office/powerpoint/2010/main" val="111935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E15D7-AEF5-4E94-BD4F-9622425249D7}" type="slidenum">
              <a:rPr lang="en-US"/>
              <a:pPr/>
              <a:t>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of Balint’s core assumptions is that</a:t>
            </a:r>
          </a:p>
        </p:txBody>
      </p:sp>
    </p:spTree>
    <p:extLst>
      <p:ext uri="{BB962C8B-B14F-4D97-AF65-F5344CB8AC3E}">
        <p14:creationId xmlns:p14="http://schemas.microsoft.com/office/powerpoint/2010/main" val="69096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498-A412-734C-A086-E85195D3EC9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03AE13B4-D944-5444-9FE2-DBA4D7C1AA3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498-A412-734C-A086-E85195D3EC9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13B4-D944-5444-9FE2-DBA4D7C1A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498-A412-734C-A086-E85195D3EC9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13B4-D944-5444-9FE2-DBA4D7C1A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498-A412-734C-A086-E85195D3EC9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13B4-D944-5444-9FE2-DBA4D7C1AA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498-A412-734C-A086-E85195D3EC9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13B4-D944-5444-9FE2-DBA4D7C1A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498-A412-734C-A086-E85195D3EC9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13B4-D944-5444-9FE2-DBA4D7C1AA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498-A412-734C-A086-E85195D3EC9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13B4-D944-5444-9FE2-DBA4D7C1A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498-A412-734C-A086-E85195D3EC9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13B4-D944-5444-9FE2-DBA4D7C1AA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498-A412-734C-A086-E85195D3EC9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13B4-D944-5444-9FE2-DBA4D7C1A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498-A412-734C-A086-E85195D3EC9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13B4-D944-5444-9FE2-DBA4D7C1A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498-A412-734C-A086-E85195D3EC9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13B4-D944-5444-9FE2-DBA4D7C1A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8DBC498-A412-734C-A086-E85195D3EC9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E13B4-D944-5444-9FE2-DBA4D7C1AA3C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870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2017 NAPCRG PBRN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4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alintcongress2011.org/learn/balinthistory/files/michael-0026-en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121081"/>
            <a:ext cx="5300468" cy="40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21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86830" y="754694"/>
            <a:ext cx="6400800" cy="5410200"/>
          </a:xfrm>
        </p:spPr>
        <p:txBody>
          <a:bodyPr>
            <a:normAutofit lnSpcReduction="10000"/>
          </a:bodyPr>
          <a:lstStyle/>
          <a:p>
            <a:pPr lvl="2">
              <a:buFontTx/>
              <a:buNone/>
            </a:pPr>
            <a:r>
              <a:rPr lang="en-US" sz="4400" dirty="0"/>
              <a:t>“At the center of medicine there is always a human relationship between a patient and a doctor.”</a:t>
            </a:r>
          </a:p>
          <a:p>
            <a:pPr lvl="2">
              <a:buFontTx/>
              <a:buNone/>
            </a:pPr>
            <a:r>
              <a:rPr lang="en-US" sz="3600" dirty="0"/>
              <a:t>                  -Michael </a:t>
            </a:r>
            <a:r>
              <a:rPr lang="en-US" sz="3600" dirty="0" err="1"/>
              <a:t>Balint</a:t>
            </a:r>
            <a:endParaRPr lang="en-US" sz="3600" dirty="0"/>
          </a:p>
          <a:p>
            <a:pPr lvl="1"/>
            <a:endParaRPr lang="en-US" sz="3600" dirty="0"/>
          </a:p>
          <a:p>
            <a:pPr lvl="1"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45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18" y="0"/>
            <a:ext cx="10290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7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49250"/>
            <a:ext cx="9525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6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08" y="622125"/>
            <a:ext cx="7573028" cy="55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7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547486"/>
            <a:ext cx="5216742" cy="349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86830" y="754694"/>
            <a:ext cx="6400800" cy="5410200"/>
          </a:xfrm>
        </p:spPr>
        <p:txBody>
          <a:bodyPr>
            <a:normAutofit/>
          </a:bodyPr>
          <a:lstStyle/>
          <a:p>
            <a:pPr lvl="2">
              <a:buFontTx/>
              <a:buNone/>
            </a:pPr>
            <a:r>
              <a:rPr lang="en-US" sz="4400" dirty="0"/>
              <a:t>“At the center of </a:t>
            </a:r>
            <a:r>
              <a:rPr lang="en-US" sz="4400" dirty="0" smtClean="0"/>
              <a:t>PBRN research there </a:t>
            </a:r>
            <a:r>
              <a:rPr lang="en-US" sz="4400" dirty="0"/>
              <a:t>is always a human </a:t>
            </a:r>
            <a:r>
              <a:rPr lang="en-US" sz="4400" dirty="0" smtClean="0"/>
              <a:t>relationship.”</a:t>
            </a:r>
            <a:endParaRPr lang="en-US" sz="3600" dirty="0"/>
          </a:p>
          <a:p>
            <a:pPr lvl="1"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52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16</TotalTime>
  <Words>54</Words>
  <Application>Microsoft Macintosh PowerPoint</Application>
  <PresentationFormat>Widescreen</PresentationFormat>
  <Paragraphs>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MS Shell Dlg 2</vt:lpstr>
      <vt:lpstr>Wingdings</vt:lpstr>
      <vt:lpstr>Wingdings 3</vt:lpstr>
      <vt:lpstr>Arial</vt:lpstr>
      <vt:lpstr>Madison</vt:lpstr>
      <vt:lpstr>Welcome 2017 NAPCRG PBRN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2017 NAPCRG PBRN Conference</dc:title>
  <dc:creator>Nease jr, Donald</dc:creator>
  <cp:lastModifiedBy>Nease jr, Donald</cp:lastModifiedBy>
  <cp:revision>3</cp:revision>
  <dcterms:created xsi:type="dcterms:W3CDTF">2017-06-22T10:27:23Z</dcterms:created>
  <dcterms:modified xsi:type="dcterms:W3CDTF">2017-06-22T10:43:32Z</dcterms:modified>
</cp:coreProperties>
</file>